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4"/>
  </p:sldMasterIdLst>
  <p:sldIdLst>
    <p:sldId id="256" r:id="rId5"/>
    <p:sldId id="268" r:id="rId6"/>
    <p:sldId id="269" r:id="rId7"/>
    <p:sldId id="284" r:id="rId8"/>
    <p:sldId id="285" r:id="rId9"/>
    <p:sldId id="270" r:id="rId10"/>
    <p:sldId id="274" r:id="rId11"/>
    <p:sldId id="275" r:id="rId12"/>
    <p:sldId id="272" r:id="rId13"/>
    <p:sldId id="276" r:id="rId14"/>
    <p:sldId id="277" r:id="rId15"/>
    <p:sldId id="279" r:id="rId16"/>
    <p:sldId id="280" r:id="rId17"/>
    <p:sldId id="282" r:id="rId18"/>
    <p:sldId id="283"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BE5D1-7014-4071-8845-2A36F68563EE}" v="4" dt="2020-11-30T23:02:12.654"/>
    <p1510:client id="{4DFF9BBE-0DCD-5448-86C7-5D14CD3E090E}" v="1200" dt="2020-12-01T03:11:14.367"/>
    <p1510:client id="{55926F12-F4A0-4573-9305-2F793A10F687}" v="31" dt="2020-12-01T01:58:21.374"/>
    <p1510:client id="{577F1A2A-F0F5-1E80-5566-D876D4376FF6}" v="413" dt="2020-12-01T04:21:02.654"/>
    <p1510:client id="{7F5406E7-8E8F-4C9A-3705-30681C470AFF}" v="872" dt="2020-11-30T06:30:49.344"/>
    <p1510:client id="{B8BCA412-0860-4682-BD59-4EAC8176A175}" v="2686" dt="2020-12-01T03:00:04.097"/>
    <p1510:client id="{C96F2461-B998-D4F0-22ED-966047E7B479}" v="4036" dt="2020-12-01T00:52:37.762"/>
    <p1510:client id="{ECA67AE9-8C6D-BFCB-20C6-1721E2FD4570}" v="78" dt="2020-12-01T04:27:52.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mos000@citymail.cuny.edu" userId="S::eamos000@citymail.cuny.edu::8da0cf67-97ce-4071-995d-bdd7244a6628" providerId="AD" clId="Web-{C96F2461-B998-D4F0-22ED-966047E7B479}"/>
    <pc:docChg chg="addSld modSld">
      <pc:chgData name="eamos000@citymail.cuny.edu" userId="S::eamos000@citymail.cuny.edu::8da0cf67-97ce-4071-995d-bdd7244a6628" providerId="AD" clId="Web-{C96F2461-B998-D4F0-22ED-966047E7B479}" dt="2020-12-01T00:52:37.762" v="4024" actId="1076"/>
      <pc:docMkLst>
        <pc:docMk/>
      </pc:docMkLst>
      <pc:sldChg chg="modSp">
        <pc:chgData name="eamos000@citymail.cuny.edu" userId="S::eamos000@citymail.cuny.edu::8da0cf67-97ce-4071-995d-bdd7244a6628" providerId="AD" clId="Web-{C96F2461-B998-D4F0-22ED-966047E7B479}" dt="2020-12-01T00:31:05.334" v="2348" actId="20577"/>
        <pc:sldMkLst>
          <pc:docMk/>
          <pc:sldMk cId="2246518585" sldId="266"/>
        </pc:sldMkLst>
        <pc:spChg chg="mod">
          <ac:chgData name="eamos000@citymail.cuny.edu" userId="S::eamos000@citymail.cuny.edu::8da0cf67-97ce-4071-995d-bdd7244a6628" providerId="AD" clId="Web-{C96F2461-B998-D4F0-22ED-966047E7B479}" dt="2020-12-01T00:31:05.334" v="2348" actId="20577"/>
          <ac:spMkLst>
            <pc:docMk/>
            <pc:sldMk cId="2246518585" sldId="266"/>
            <ac:spMk id="83" creationId="{897AF6E7-B4FA-4042-A251-7D514783200D}"/>
          </ac:spMkLst>
        </pc:spChg>
      </pc:sldChg>
      <pc:sldChg chg="modSp">
        <pc:chgData name="eamos000@citymail.cuny.edu" userId="S::eamos000@citymail.cuny.edu::8da0cf67-97ce-4071-995d-bdd7244a6628" providerId="AD" clId="Web-{C96F2461-B998-D4F0-22ED-966047E7B479}" dt="2020-12-01T00:48:37.567" v="3975" actId="20577"/>
        <pc:sldMkLst>
          <pc:docMk/>
          <pc:sldMk cId="1674217597" sldId="270"/>
        </pc:sldMkLst>
        <pc:spChg chg="mod">
          <ac:chgData name="eamos000@citymail.cuny.edu" userId="S::eamos000@citymail.cuny.edu::8da0cf67-97ce-4071-995d-bdd7244a6628" providerId="AD" clId="Web-{C96F2461-B998-D4F0-22ED-966047E7B479}" dt="2020-12-01T00:48:37.567" v="3975" actId="20577"/>
          <ac:spMkLst>
            <pc:docMk/>
            <pc:sldMk cId="1674217597" sldId="270"/>
            <ac:spMk id="3" creationId="{AD71D88D-0EDB-470D-8876-13F9D6B8C31C}"/>
          </ac:spMkLst>
        </pc:spChg>
      </pc:sldChg>
      <pc:sldChg chg="delSp modSp">
        <pc:chgData name="eamos000@citymail.cuny.edu" userId="S::eamos000@citymail.cuny.edu::8da0cf67-97ce-4071-995d-bdd7244a6628" providerId="AD" clId="Web-{C96F2461-B998-D4F0-22ED-966047E7B479}" dt="2020-12-01T00:51:59.448" v="4023" actId="1076"/>
        <pc:sldMkLst>
          <pc:docMk/>
          <pc:sldMk cId="3760316435" sldId="274"/>
        </pc:sldMkLst>
        <pc:spChg chg="del mod">
          <ac:chgData name="eamos000@citymail.cuny.edu" userId="S::eamos000@citymail.cuny.edu::8da0cf67-97ce-4071-995d-bdd7244a6628" providerId="AD" clId="Web-{C96F2461-B998-D4F0-22ED-966047E7B479}" dt="2020-12-01T00:51:06.337" v="4015"/>
          <ac:spMkLst>
            <pc:docMk/>
            <pc:sldMk cId="3760316435" sldId="274"/>
            <ac:spMk id="5" creationId="{1BE8ED33-7C10-4188-9E44-C822A8CF9DB0}"/>
          </ac:spMkLst>
        </pc:spChg>
        <pc:spChg chg="mod">
          <ac:chgData name="eamos000@citymail.cuny.edu" userId="S::eamos000@citymail.cuny.edu::8da0cf67-97ce-4071-995d-bdd7244a6628" providerId="AD" clId="Web-{C96F2461-B998-D4F0-22ED-966047E7B479}" dt="2020-12-01T00:51:43.870" v="4020" actId="1076"/>
          <ac:spMkLst>
            <pc:docMk/>
            <pc:sldMk cId="3760316435" sldId="274"/>
            <ac:spMk id="1028" creationId="{CCD9437F-B5A4-4596-8605-8814016E8418}"/>
          </ac:spMkLst>
        </pc:spChg>
        <pc:picChg chg="mod">
          <ac:chgData name="eamos000@citymail.cuny.edu" userId="S::eamos000@citymail.cuny.edu::8da0cf67-97ce-4071-995d-bdd7244a6628" providerId="AD" clId="Web-{C96F2461-B998-D4F0-22ED-966047E7B479}" dt="2020-12-01T00:51:59.448" v="4023" actId="1076"/>
          <ac:picMkLst>
            <pc:docMk/>
            <pc:sldMk cId="3760316435" sldId="274"/>
            <ac:picMk id="4" creationId="{24E9E127-D81C-4275-AC7A-EFB22D31C17A}"/>
          </ac:picMkLst>
        </pc:picChg>
      </pc:sldChg>
      <pc:sldChg chg="modSp">
        <pc:chgData name="eamos000@citymail.cuny.edu" userId="S::eamos000@citymail.cuny.edu::8da0cf67-97ce-4071-995d-bdd7244a6628" providerId="AD" clId="Web-{C96F2461-B998-D4F0-22ED-966047E7B479}" dt="2020-12-01T00:48:11.989" v="3966" actId="20577"/>
        <pc:sldMkLst>
          <pc:docMk/>
          <pc:sldMk cId="3404071521" sldId="275"/>
        </pc:sldMkLst>
        <pc:graphicFrameChg chg="modGraphic">
          <ac:chgData name="eamos000@citymail.cuny.edu" userId="S::eamos000@citymail.cuny.edu::8da0cf67-97ce-4071-995d-bdd7244a6628" providerId="AD" clId="Web-{C96F2461-B998-D4F0-22ED-966047E7B479}" dt="2020-12-01T00:48:11.989" v="3966" actId="20577"/>
          <ac:graphicFrameMkLst>
            <pc:docMk/>
            <pc:sldMk cId="3404071521" sldId="275"/>
            <ac:graphicFrameMk id="38" creationId="{F61CF46E-4B17-4155-BE1A-F460ACEFB2FD}"/>
          </ac:graphicFrameMkLst>
        </pc:graphicFrameChg>
      </pc:sldChg>
      <pc:sldChg chg="addSp delSp modSp">
        <pc:chgData name="eamos000@citymail.cuny.edu" userId="S::eamos000@citymail.cuny.edu::8da0cf67-97ce-4071-995d-bdd7244a6628" providerId="AD" clId="Web-{C96F2461-B998-D4F0-22ED-966047E7B479}" dt="2020-12-01T00:50:53.493" v="4011" actId="1076"/>
        <pc:sldMkLst>
          <pc:docMk/>
          <pc:sldMk cId="1876723486" sldId="277"/>
        </pc:sldMkLst>
        <pc:spChg chg="add mod">
          <ac:chgData name="eamos000@citymail.cuny.edu" userId="S::eamos000@citymail.cuny.edu::8da0cf67-97ce-4071-995d-bdd7244a6628" providerId="AD" clId="Web-{C96F2461-B998-D4F0-22ED-966047E7B479}" dt="2020-12-01T00:50:53.493" v="4011" actId="1076"/>
          <ac:spMkLst>
            <pc:docMk/>
            <pc:sldMk cId="1876723486" sldId="277"/>
            <ac:spMk id="3" creationId="{B394782E-6B96-4134-B20A-0C0DDA0F9521}"/>
          </ac:spMkLst>
        </pc:spChg>
        <pc:spChg chg="del">
          <ac:chgData name="eamos000@citymail.cuny.edu" userId="S::eamos000@citymail.cuny.edu::8da0cf67-97ce-4071-995d-bdd7244a6628" providerId="AD" clId="Web-{C96F2461-B998-D4F0-22ED-966047E7B479}" dt="2020-12-01T00:50:40.415" v="4003"/>
          <ac:spMkLst>
            <pc:docMk/>
            <pc:sldMk cId="1876723486" sldId="277"/>
            <ac:spMk id="6" creationId="{018BDADB-B5D9-4980-80DF-0E380D47B9DF}"/>
          </ac:spMkLst>
        </pc:spChg>
      </pc:sldChg>
      <pc:sldChg chg="addSp delSp modSp">
        <pc:chgData name="eamos000@citymail.cuny.edu" userId="S::eamos000@citymail.cuny.edu::8da0cf67-97ce-4071-995d-bdd7244a6628" providerId="AD" clId="Web-{C96F2461-B998-D4F0-22ED-966047E7B479}" dt="2020-12-01T00:44:30.436" v="3593"/>
        <pc:sldMkLst>
          <pc:docMk/>
          <pc:sldMk cId="2562462993" sldId="282"/>
        </pc:sldMkLst>
        <pc:spChg chg="del">
          <ac:chgData name="eamos000@citymail.cuny.edu" userId="S::eamos000@citymail.cuny.edu::8da0cf67-97ce-4071-995d-bdd7244a6628" providerId="AD" clId="Web-{C96F2461-B998-D4F0-22ED-966047E7B479}" dt="2020-12-01T00:43:21.527" v="3453"/>
          <ac:spMkLst>
            <pc:docMk/>
            <pc:sldMk cId="2562462993" sldId="282"/>
            <ac:spMk id="4" creationId="{E79833AA-BBEB-47AB-B808-79000AABC7CF}"/>
          </ac:spMkLst>
        </pc:spChg>
        <pc:spChg chg="add del mod">
          <ac:chgData name="eamos000@citymail.cuny.edu" userId="S::eamos000@citymail.cuny.edu::8da0cf67-97ce-4071-995d-bdd7244a6628" providerId="AD" clId="Web-{C96F2461-B998-D4F0-22ED-966047E7B479}" dt="2020-12-01T00:44:03.435" v="3457"/>
          <ac:spMkLst>
            <pc:docMk/>
            <pc:sldMk cId="2562462993" sldId="282"/>
            <ac:spMk id="7" creationId="{D9DC88F0-AD26-482D-8594-0D093BC14483}"/>
          </ac:spMkLst>
        </pc:spChg>
        <pc:graphicFrameChg chg="add del mod ord modGraphic">
          <ac:chgData name="eamos000@citymail.cuny.edu" userId="S::eamos000@citymail.cuny.edu::8da0cf67-97ce-4071-995d-bdd7244a6628" providerId="AD" clId="Web-{C96F2461-B998-D4F0-22ED-966047E7B479}" dt="2020-12-01T00:43:42.434" v="3456"/>
          <ac:graphicFrameMkLst>
            <pc:docMk/>
            <pc:sldMk cId="2562462993" sldId="282"/>
            <ac:graphicFrameMk id="5" creationId="{5366BE0A-2D7C-496C-8CC7-EDC2096B8312}"/>
          </ac:graphicFrameMkLst>
        </pc:graphicFrameChg>
        <pc:graphicFrameChg chg="add mod ord modGraphic">
          <ac:chgData name="eamos000@citymail.cuny.edu" userId="S::eamos000@citymail.cuny.edu::8da0cf67-97ce-4071-995d-bdd7244a6628" providerId="AD" clId="Web-{C96F2461-B998-D4F0-22ED-966047E7B479}" dt="2020-12-01T00:44:30.436" v="3593"/>
          <ac:graphicFrameMkLst>
            <pc:docMk/>
            <pc:sldMk cId="2562462993" sldId="282"/>
            <ac:graphicFrameMk id="11" creationId="{FDB90B67-852A-4169-914F-DB70957CF136}"/>
          </ac:graphicFrameMkLst>
        </pc:graphicFrameChg>
      </pc:sldChg>
      <pc:sldChg chg="modSp new">
        <pc:chgData name="eamos000@citymail.cuny.edu" userId="S::eamos000@citymail.cuny.edu::8da0cf67-97ce-4071-995d-bdd7244a6628" providerId="AD" clId="Web-{C96F2461-B998-D4F0-22ED-966047E7B479}" dt="2020-12-01T00:52:37.762" v="4024" actId="1076"/>
        <pc:sldMkLst>
          <pc:docMk/>
          <pc:sldMk cId="2070708045" sldId="284"/>
        </pc:sldMkLst>
        <pc:spChg chg="mod">
          <ac:chgData name="eamos000@citymail.cuny.edu" userId="S::eamos000@citymail.cuny.edu::8da0cf67-97ce-4071-995d-bdd7244a6628" providerId="AD" clId="Web-{C96F2461-B998-D4F0-22ED-966047E7B479}" dt="2020-11-30T23:37:34.524" v="33" actId="20577"/>
          <ac:spMkLst>
            <pc:docMk/>
            <pc:sldMk cId="2070708045" sldId="284"/>
            <ac:spMk id="2" creationId="{CF5B8983-C972-4412-B7B3-372B8E79F1B9}"/>
          </ac:spMkLst>
        </pc:spChg>
        <pc:spChg chg="mod">
          <ac:chgData name="eamos000@citymail.cuny.edu" userId="S::eamos000@citymail.cuny.edu::8da0cf67-97ce-4071-995d-bdd7244a6628" providerId="AD" clId="Web-{C96F2461-B998-D4F0-22ED-966047E7B479}" dt="2020-12-01T00:52:37.762" v="4024" actId="1076"/>
          <ac:spMkLst>
            <pc:docMk/>
            <pc:sldMk cId="2070708045" sldId="284"/>
            <ac:spMk id="3" creationId="{786A39AC-CDAB-48E4-9E2F-890221BF4B4C}"/>
          </ac:spMkLst>
        </pc:spChg>
      </pc:sldChg>
      <pc:sldChg chg="addSp delSp modSp new">
        <pc:chgData name="eamos000@citymail.cuny.edu" userId="S::eamos000@citymail.cuny.edu::8da0cf67-97ce-4071-995d-bdd7244a6628" providerId="AD" clId="Web-{C96F2461-B998-D4F0-22ED-966047E7B479}" dt="2020-12-01T00:50:30.196" v="4002" actId="1076"/>
        <pc:sldMkLst>
          <pc:docMk/>
          <pc:sldMk cId="390718034" sldId="285"/>
        </pc:sldMkLst>
        <pc:spChg chg="mod">
          <ac:chgData name="eamos000@citymail.cuny.edu" userId="S::eamos000@citymail.cuny.edu::8da0cf67-97ce-4071-995d-bdd7244a6628" providerId="AD" clId="Web-{C96F2461-B998-D4F0-22ED-966047E7B479}" dt="2020-12-01T00:41:45.962" v="3450" actId="20577"/>
          <ac:spMkLst>
            <pc:docMk/>
            <pc:sldMk cId="390718034" sldId="285"/>
            <ac:spMk id="2" creationId="{6A2FBC66-B853-4D83-8190-343DA3D1C161}"/>
          </ac:spMkLst>
        </pc:spChg>
        <pc:spChg chg="mod">
          <ac:chgData name="eamos000@citymail.cuny.edu" userId="S::eamos000@citymail.cuny.edu::8da0cf67-97ce-4071-995d-bdd7244a6628" providerId="AD" clId="Web-{C96F2461-B998-D4F0-22ED-966047E7B479}" dt="2020-12-01T00:41:28.837" v="3449" actId="20577"/>
          <ac:spMkLst>
            <pc:docMk/>
            <pc:sldMk cId="390718034" sldId="285"/>
            <ac:spMk id="3" creationId="{6D817B92-8795-44B7-8AE4-D4249D3C5900}"/>
          </ac:spMkLst>
        </pc:spChg>
        <pc:spChg chg="mod">
          <ac:chgData name="eamos000@citymail.cuny.edu" userId="S::eamos000@citymail.cuny.edu::8da0cf67-97ce-4071-995d-bdd7244a6628" providerId="AD" clId="Web-{C96F2461-B998-D4F0-22ED-966047E7B479}" dt="2020-12-01T00:33:27.822" v="2574" actId="20577"/>
          <ac:spMkLst>
            <pc:docMk/>
            <pc:sldMk cId="390718034" sldId="285"/>
            <ac:spMk id="4" creationId="{AF3310C0-339E-43F6-AEC8-79147EE41435}"/>
          </ac:spMkLst>
        </pc:spChg>
        <pc:spChg chg="add del">
          <ac:chgData name="eamos000@citymail.cuny.edu" userId="S::eamos000@citymail.cuny.edu::8da0cf67-97ce-4071-995d-bdd7244a6628" providerId="AD" clId="Web-{C96F2461-B998-D4F0-22ED-966047E7B479}" dt="2020-12-01T00:49:50.195" v="3980"/>
          <ac:spMkLst>
            <pc:docMk/>
            <pc:sldMk cId="390718034" sldId="285"/>
            <ac:spMk id="11" creationId="{AA494BEB-E2C2-4C10-815D-CA452C0EFCF7}"/>
          </ac:spMkLst>
        </pc:spChg>
        <pc:spChg chg="add mod">
          <ac:chgData name="eamos000@citymail.cuny.edu" userId="S::eamos000@citymail.cuny.edu::8da0cf67-97ce-4071-995d-bdd7244a6628" providerId="AD" clId="Web-{C96F2461-B998-D4F0-22ED-966047E7B479}" dt="2020-12-01T00:50:30.196" v="4002" actId="1076"/>
          <ac:spMkLst>
            <pc:docMk/>
            <pc:sldMk cId="390718034" sldId="285"/>
            <ac:spMk id="12" creationId="{6C72E75F-8BF4-4DCC-A1CA-99730C6AAE6D}"/>
          </ac:spMkLst>
        </pc:spChg>
        <pc:picChg chg="add del">
          <ac:chgData name="eamos000@citymail.cuny.edu" userId="S::eamos000@citymail.cuny.edu::8da0cf67-97ce-4071-995d-bdd7244a6628" providerId="AD" clId="Web-{C96F2461-B998-D4F0-22ED-966047E7B479}" dt="2020-12-01T00:10:58.799" v="1877"/>
          <ac:picMkLst>
            <pc:docMk/>
            <pc:sldMk cId="390718034" sldId="285"/>
            <ac:picMk id="6" creationId="{1277E97B-BF99-4B4C-B71B-FB0AC83A5509}"/>
          </ac:picMkLst>
        </pc:picChg>
        <pc:picChg chg="add del">
          <ac:chgData name="eamos000@citymail.cuny.edu" userId="S::eamos000@citymail.cuny.edu::8da0cf67-97ce-4071-995d-bdd7244a6628" providerId="AD" clId="Web-{C96F2461-B998-D4F0-22ED-966047E7B479}" dt="2020-12-01T00:11:11.112" v="1879"/>
          <ac:picMkLst>
            <pc:docMk/>
            <pc:sldMk cId="390718034" sldId="285"/>
            <ac:picMk id="8" creationId="{545CE8FF-CAC9-48AC-AF04-A49DDD6784CE}"/>
          </ac:picMkLst>
        </pc:picChg>
        <pc:picChg chg="add mod">
          <ac:chgData name="eamos000@citymail.cuny.edu" userId="S::eamos000@citymail.cuny.edu::8da0cf67-97ce-4071-995d-bdd7244a6628" providerId="AD" clId="Web-{C96F2461-B998-D4F0-22ED-966047E7B479}" dt="2020-12-01T00:49:12.506" v="3976" actId="1076"/>
          <ac:picMkLst>
            <pc:docMk/>
            <pc:sldMk cId="390718034" sldId="285"/>
            <ac:picMk id="10" creationId="{5A5035AA-587A-44EC-BF75-BC542F09B079}"/>
          </ac:picMkLst>
        </pc:picChg>
      </pc:sldChg>
    </pc:docChg>
  </pc:docChgLst>
  <pc:docChgLst>
    <pc:chgData name="Guest User" userId="S::urn:spo:anon#b5e9d6a40fb3718d4d36e71c7bafd0ec54fd938de99c3ebb86752e6937da31b0::" providerId="AD" clId="Web-{577F1A2A-F0F5-1E80-5566-D876D4376FF6}"/>
    <pc:docChg chg="modSld">
      <pc:chgData name="Guest User" userId="S::urn:spo:anon#b5e9d6a40fb3718d4d36e71c7bafd0ec54fd938de99c3ebb86752e6937da31b0::" providerId="AD" clId="Web-{577F1A2A-F0F5-1E80-5566-D876D4376FF6}" dt="2020-12-01T04:21:02.654" v="416" actId="20577"/>
      <pc:docMkLst>
        <pc:docMk/>
      </pc:docMkLst>
      <pc:sldChg chg="modSp">
        <pc:chgData name="Guest User" userId="S::urn:spo:anon#b5e9d6a40fb3718d4d36e71c7bafd0ec54fd938de99c3ebb86752e6937da31b0::" providerId="AD" clId="Web-{577F1A2A-F0F5-1E80-5566-D876D4376FF6}" dt="2020-12-01T04:21:00.717" v="414" actId="20577"/>
        <pc:sldMkLst>
          <pc:docMk/>
          <pc:sldMk cId="2546269179" sldId="256"/>
        </pc:sldMkLst>
        <pc:spChg chg="mod">
          <ac:chgData name="Guest User" userId="S::urn:spo:anon#b5e9d6a40fb3718d4d36e71c7bafd0ec54fd938de99c3ebb86752e6937da31b0::" providerId="AD" clId="Web-{577F1A2A-F0F5-1E80-5566-D876D4376FF6}" dt="2020-12-01T04:21:00.717" v="414" actId="20577"/>
          <ac:spMkLst>
            <pc:docMk/>
            <pc:sldMk cId="2546269179" sldId="256"/>
            <ac:spMk id="3" creationId="{75847695-A31A-4040-AFE5-1C7054364F52}"/>
          </ac:spMkLst>
        </pc:spChg>
      </pc:sldChg>
      <pc:sldChg chg="modSp">
        <pc:chgData name="Guest User" userId="S::urn:spo:anon#b5e9d6a40fb3718d4d36e71c7bafd0ec54fd938de99c3ebb86752e6937da31b0::" providerId="AD" clId="Web-{577F1A2A-F0F5-1E80-5566-D876D4376FF6}" dt="2020-12-01T03:05:12.624" v="394" actId="14100"/>
        <pc:sldMkLst>
          <pc:docMk/>
          <pc:sldMk cId="4291143670" sldId="267"/>
        </pc:sldMkLst>
        <pc:spChg chg="mod">
          <ac:chgData name="Guest User" userId="S::urn:spo:anon#b5e9d6a40fb3718d4d36e71c7bafd0ec54fd938de99c3ebb86752e6937da31b0::" providerId="AD" clId="Web-{577F1A2A-F0F5-1E80-5566-D876D4376FF6}" dt="2020-12-01T03:05:09.390" v="393" actId="14100"/>
          <ac:spMkLst>
            <pc:docMk/>
            <pc:sldMk cId="4291143670" sldId="267"/>
            <ac:spMk id="2" creationId="{DD8ED6C2-8A7F-4D5A-AB87-94EFACAE83AC}"/>
          </ac:spMkLst>
        </pc:spChg>
        <pc:spChg chg="mod">
          <ac:chgData name="Guest User" userId="S::urn:spo:anon#b5e9d6a40fb3718d4d36e71c7bafd0ec54fd938de99c3ebb86752e6937da31b0::" providerId="AD" clId="Web-{577F1A2A-F0F5-1E80-5566-D876D4376FF6}" dt="2020-12-01T03:05:12.624" v="394" actId="14100"/>
          <ac:spMkLst>
            <pc:docMk/>
            <pc:sldMk cId="4291143670" sldId="267"/>
            <ac:spMk id="3" creationId="{76FC87FA-B6BC-4F0F-B535-B8B3D5D69B88}"/>
          </ac:spMkLst>
        </pc:spChg>
      </pc:sldChg>
      <pc:sldChg chg="modSp">
        <pc:chgData name="Guest User" userId="S::urn:spo:anon#b5e9d6a40fb3718d4d36e71c7bafd0ec54fd938de99c3ebb86752e6937da31b0::" providerId="AD" clId="Web-{577F1A2A-F0F5-1E80-5566-D876D4376FF6}" dt="2020-12-01T01:34:44.198" v="18" actId="20577"/>
        <pc:sldMkLst>
          <pc:docMk/>
          <pc:sldMk cId="2512000384" sldId="268"/>
        </pc:sldMkLst>
        <pc:graphicFrameChg chg="mod modGraphic">
          <ac:chgData name="Guest User" userId="S::urn:spo:anon#b5e9d6a40fb3718d4d36e71c7bafd0ec54fd938de99c3ebb86752e6937da31b0::" providerId="AD" clId="Web-{577F1A2A-F0F5-1E80-5566-D876D4376FF6}" dt="2020-12-01T01:34:44.198" v="18" actId="20577"/>
          <ac:graphicFrameMkLst>
            <pc:docMk/>
            <pc:sldMk cId="2512000384" sldId="268"/>
            <ac:graphicFrameMk id="22" creationId="{54CFB1DE-6F75-40B3-84F8-C7BFB28836EE}"/>
          </ac:graphicFrameMkLst>
        </pc:graphicFrameChg>
      </pc:sldChg>
      <pc:sldChg chg="modSp">
        <pc:chgData name="Guest User" userId="S::urn:spo:anon#b5e9d6a40fb3718d4d36e71c7bafd0ec54fd938de99c3ebb86752e6937da31b0::" providerId="AD" clId="Web-{577F1A2A-F0F5-1E80-5566-D876D4376FF6}" dt="2020-12-01T02:12:16.711" v="173" actId="20577"/>
        <pc:sldMkLst>
          <pc:docMk/>
          <pc:sldMk cId="483959311" sldId="276"/>
        </pc:sldMkLst>
        <pc:spChg chg="mod">
          <ac:chgData name="Guest User" userId="S::urn:spo:anon#b5e9d6a40fb3718d4d36e71c7bafd0ec54fd938de99c3ebb86752e6937da31b0::" providerId="AD" clId="Web-{577F1A2A-F0F5-1E80-5566-D876D4376FF6}" dt="2020-12-01T02:12:16.711" v="173" actId="20577"/>
          <ac:spMkLst>
            <pc:docMk/>
            <pc:sldMk cId="483959311" sldId="276"/>
            <ac:spMk id="3" creationId="{EC6B2B64-2B03-470F-90EE-6199004649F0}"/>
          </ac:spMkLst>
        </pc:spChg>
      </pc:sldChg>
      <pc:sldChg chg="delSp modSp">
        <pc:chgData name="Guest User" userId="S::urn:spo:anon#b5e9d6a40fb3718d4d36e71c7bafd0ec54fd938de99c3ebb86752e6937da31b0::" providerId="AD" clId="Web-{577F1A2A-F0F5-1E80-5566-D876D4376FF6}" dt="2020-12-01T01:57:55.579" v="23"/>
        <pc:sldMkLst>
          <pc:docMk/>
          <pc:sldMk cId="1876723486" sldId="277"/>
        </pc:sldMkLst>
        <pc:spChg chg="del mod">
          <ac:chgData name="Guest User" userId="S::urn:spo:anon#b5e9d6a40fb3718d4d36e71c7bafd0ec54fd938de99c3ebb86752e6937da31b0::" providerId="AD" clId="Web-{577F1A2A-F0F5-1E80-5566-D876D4376FF6}" dt="2020-12-01T01:57:55.579" v="23"/>
          <ac:spMkLst>
            <pc:docMk/>
            <pc:sldMk cId="1876723486" sldId="277"/>
            <ac:spMk id="192" creationId="{4C1B0985-B2D0-154D-9695-18B4AF13317D}"/>
          </ac:spMkLst>
        </pc:spChg>
      </pc:sldChg>
      <pc:sldChg chg="addSp delSp modSp mod setBg setClrOvrMap">
        <pc:chgData name="Guest User" userId="S::urn:spo:anon#b5e9d6a40fb3718d4d36e71c7bafd0ec54fd938de99c3ebb86752e6937da31b0::" providerId="AD" clId="Web-{577F1A2A-F0F5-1E80-5566-D876D4376FF6}" dt="2020-12-01T02:40:06.006" v="327" actId="14100"/>
        <pc:sldMkLst>
          <pc:docMk/>
          <pc:sldMk cId="1052832481" sldId="279"/>
        </pc:sldMkLst>
        <pc:spChg chg="mod">
          <ac:chgData name="Guest User" userId="S::urn:spo:anon#b5e9d6a40fb3718d4d36e71c7bafd0ec54fd938de99c3ebb86752e6937da31b0::" providerId="AD" clId="Web-{577F1A2A-F0F5-1E80-5566-D876D4376FF6}" dt="2020-12-01T02:14:14.777" v="190"/>
          <ac:spMkLst>
            <pc:docMk/>
            <pc:sldMk cId="1052832481" sldId="279"/>
            <ac:spMk id="2" creationId="{01BE50E0-346C-48F3-AF0F-0C1B03E0F093}"/>
          </ac:spMkLst>
        </pc:spChg>
        <pc:spChg chg="mod ord">
          <ac:chgData name="Guest User" userId="S::urn:spo:anon#b5e9d6a40fb3718d4d36e71c7bafd0ec54fd938de99c3ebb86752e6937da31b0::" providerId="AD" clId="Web-{577F1A2A-F0F5-1E80-5566-D876D4376FF6}" dt="2020-12-01T02:40:06.006" v="327" actId="14100"/>
          <ac:spMkLst>
            <pc:docMk/>
            <pc:sldMk cId="1052832481" sldId="279"/>
            <ac:spMk id="3" creationId="{EC6B2B64-2B03-470F-90EE-6199004649F0}"/>
          </ac:spMkLst>
        </pc:spChg>
        <pc:spChg chg="add mod">
          <ac:chgData name="Guest User" userId="S::urn:spo:anon#b5e9d6a40fb3718d4d36e71c7bafd0ec54fd938de99c3ebb86752e6937da31b0::" providerId="AD" clId="Web-{577F1A2A-F0F5-1E80-5566-D876D4376FF6}" dt="2020-12-01T02:00:07.238" v="34" actId="20577"/>
          <ac:spMkLst>
            <pc:docMk/>
            <pc:sldMk cId="1052832481" sldId="279"/>
            <ac:spMk id="5" creationId="{5E85E944-33A8-42BD-B7F4-93E36E50061E}"/>
          </ac:spMkLst>
        </pc:spChg>
        <pc:spChg chg="add del">
          <ac:chgData name="Guest User" userId="S::urn:spo:anon#b5e9d6a40fb3718d4d36e71c7bafd0ec54fd938de99c3ebb86752e6937da31b0::" providerId="AD" clId="Web-{577F1A2A-F0F5-1E80-5566-D876D4376FF6}" dt="2020-12-01T02:14:14.777" v="189"/>
          <ac:spMkLst>
            <pc:docMk/>
            <pc:sldMk cId="1052832481" sldId="279"/>
            <ac:spMk id="9" creationId="{83C34636-70E0-4F5D-A3E5-E5830D2E0AD1}"/>
          </ac:spMkLst>
        </pc:spChg>
        <pc:spChg chg="add del">
          <ac:chgData name="Guest User" userId="S::urn:spo:anon#b5e9d6a40fb3718d4d36e71c7bafd0ec54fd938de99c3ebb86752e6937da31b0::" providerId="AD" clId="Web-{577F1A2A-F0F5-1E80-5566-D876D4376FF6}" dt="2020-12-01T02:13:54.792" v="185"/>
          <ac:spMkLst>
            <pc:docMk/>
            <pc:sldMk cId="1052832481" sldId="279"/>
            <ac:spMk id="11" creationId="{61DCA37C-CB0B-475A-B462-77C9CBA37CBE}"/>
          </ac:spMkLst>
        </pc:spChg>
        <pc:spChg chg="del">
          <ac:chgData name="Guest User" userId="S::urn:spo:anon#b5e9d6a40fb3718d4d36e71c7bafd0ec54fd938de99c3ebb86752e6937da31b0::" providerId="AD" clId="Web-{577F1A2A-F0F5-1E80-5566-D876D4376FF6}" dt="2020-12-01T01:59:21.518" v="26"/>
          <ac:spMkLst>
            <pc:docMk/>
            <pc:sldMk cId="1052832481" sldId="279"/>
            <ac:spMk id="27" creationId="{99CAC3B1-4879-424D-8F15-206277196159}"/>
          </ac:spMkLst>
        </pc:spChg>
        <pc:grpChg chg="del">
          <ac:chgData name="Guest User" userId="S::urn:spo:anon#b5e9d6a40fb3718d4d36e71c7bafd0ec54fd938de99c3ebb86752e6937da31b0::" providerId="AD" clId="Web-{577F1A2A-F0F5-1E80-5566-D876D4376FF6}" dt="2020-12-01T01:59:21.518" v="26"/>
          <ac:grpSpMkLst>
            <pc:docMk/>
            <pc:sldMk cId="1052832481" sldId="279"/>
            <ac:grpSpMk id="29" creationId="{4B8492CB-DFBA-4A82-9778-F21493DA36C1}"/>
          </ac:grpSpMkLst>
        </pc:grpChg>
        <pc:picChg chg="add mod ord">
          <ac:chgData name="Guest User" userId="S::urn:spo:anon#b5e9d6a40fb3718d4d36e71c7bafd0ec54fd938de99c3ebb86752e6937da31b0::" providerId="AD" clId="Web-{577F1A2A-F0F5-1E80-5566-D876D4376FF6}" dt="2020-12-01T02:39:12.270" v="194" actId="1076"/>
          <ac:picMkLst>
            <pc:docMk/>
            <pc:sldMk cId="1052832481" sldId="279"/>
            <ac:picMk id="4" creationId="{2DE12A4F-4B59-4DFB-B620-F39551602935}"/>
          </ac:picMkLst>
        </pc:picChg>
        <pc:picChg chg="add mod">
          <ac:chgData name="Guest User" userId="S::urn:spo:anon#b5e9d6a40fb3718d4d36e71c7bafd0ec54fd938de99c3ebb86752e6937da31b0::" providerId="AD" clId="Web-{577F1A2A-F0F5-1E80-5566-D876D4376FF6}" dt="2020-12-01T02:39:15.755" v="195" actId="14100"/>
          <ac:picMkLst>
            <pc:docMk/>
            <pc:sldMk cId="1052832481" sldId="279"/>
            <ac:picMk id="6" creationId="{186390C7-3BFE-4009-BD51-6DEF3DA27F92}"/>
          </ac:picMkLst>
        </pc:picChg>
      </pc:sldChg>
      <pc:sldChg chg="modSp">
        <pc:chgData name="Guest User" userId="S::urn:spo:anon#b5e9d6a40fb3718d4d36e71c7bafd0ec54fd938de99c3ebb86752e6937da31b0::" providerId="AD" clId="Web-{577F1A2A-F0F5-1E80-5566-D876D4376FF6}" dt="2020-12-01T04:19:35.824" v="396" actId="20577"/>
        <pc:sldMkLst>
          <pc:docMk/>
          <pc:sldMk cId="390718034" sldId="285"/>
        </pc:sldMkLst>
        <pc:spChg chg="mod">
          <ac:chgData name="Guest User" userId="S::urn:spo:anon#b5e9d6a40fb3718d4d36e71c7bafd0ec54fd938de99c3ebb86752e6937da31b0::" providerId="AD" clId="Web-{577F1A2A-F0F5-1E80-5566-D876D4376FF6}" dt="2020-12-01T04:19:35.824" v="396" actId="20577"/>
          <ac:spMkLst>
            <pc:docMk/>
            <pc:sldMk cId="390718034" sldId="285"/>
            <ac:spMk id="3" creationId="{6D817B92-8795-44B7-8AE4-D4249D3C5900}"/>
          </ac:spMkLst>
        </pc:spChg>
      </pc:sldChg>
    </pc:docChg>
  </pc:docChgLst>
  <pc:docChgLst>
    <pc:chgData name="GURVINDER BHOGAL" userId="2b724d10-bac9-458a-9f92-b3e84d613140" providerId="ADAL" clId="{4DFF9BBE-0DCD-5448-86C7-5D14CD3E090E}"/>
    <pc:docChg chg="undo redo custSel mod delSld modSld">
      <pc:chgData name="GURVINDER BHOGAL" userId="2b724d10-bac9-458a-9f92-b3e84d613140" providerId="ADAL" clId="{4DFF9BBE-0DCD-5448-86C7-5D14CD3E090E}" dt="2020-12-01T03:11:14.367" v="1199" actId="20577"/>
      <pc:docMkLst>
        <pc:docMk/>
      </pc:docMkLst>
      <pc:sldChg chg="modSp mod">
        <pc:chgData name="GURVINDER BHOGAL" userId="2b724d10-bac9-458a-9f92-b3e84d613140" providerId="ADAL" clId="{4DFF9BBE-0DCD-5448-86C7-5D14CD3E090E}" dt="2020-12-01T03:00:04.502" v="1192" actId="27636"/>
        <pc:sldMkLst>
          <pc:docMk/>
          <pc:sldMk cId="4291143670" sldId="267"/>
        </pc:sldMkLst>
        <pc:spChg chg="mod">
          <ac:chgData name="GURVINDER BHOGAL" userId="2b724d10-bac9-458a-9f92-b3e84d613140" providerId="ADAL" clId="{4DFF9BBE-0DCD-5448-86C7-5D14CD3E090E}" dt="2020-12-01T03:00:04.502" v="1192" actId="27636"/>
          <ac:spMkLst>
            <pc:docMk/>
            <pc:sldMk cId="4291143670" sldId="267"/>
            <ac:spMk id="3" creationId="{76FC87FA-B6BC-4F0F-B535-B8B3D5D69B88}"/>
          </ac:spMkLst>
        </pc:spChg>
      </pc:sldChg>
      <pc:sldChg chg="modSp mod">
        <pc:chgData name="GURVINDER BHOGAL" userId="2b724d10-bac9-458a-9f92-b3e84d613140" providerId="ADAL" clId="{4DFF9BBE-0DCD-5448-86C7-5D14CD3E090E}" dt="2020-12-01T01:36:13.690" v="527" actId="20577"/>
        <pc:sldMkLst>
          <pc:docMk/>
          <pc:sldMk cId="1044254667" sldId="269"/>
        </pc:sldMkLst>
        <pc:spChg chg="mod">
          <ac:chgData name="GURVINDER BHOGAL" userId="2b724d10-bac9-458a-9f92-b3e84d613140" providerId="ADAL" clId="{4DFF9BBE-0DCD-5448-86C7-5D14CD3E090E}" dt="2020-12-01T01:36:13.690" v="527" actId="20577"/>
          <ac:spMkLst>
            <pc:docMk/>
            <pc:sldMk cId="1044254667" sldId="269"/>
            <ac:spMk id="3" creationId="{AD71D88D-0EDB-470D-8876-13F9D6B8C31C}"/>
          </ac:spMkLst>
        </pc:spChg>
      </pc:sldChg>
      <pc:sldChg chg="modSp mod">
        <pc:chgData name="GURVINDER BHOGAL" userId="2b724d10-bac9-458a-9f92-b3e84d613140" providerId="ADAL" clId="{4DFF9BBE-0DCD-5448-86C7-5D14CD3E090E}" dt="2020-12-01T03:11:14.367" v="1199" actId="20577"/>
        <pc:sldMkLst>
          <pc:docMk/>
          <pc:sldMk cId="1674217597" sldId="270"/>
        </pc:sldMkLst>
        <pc:spChg chg="mod">
          <ac:chgData name="GURVINDER BHOGAL" userId="2b724d10-bac9-458a-9f92-b3e84d613140" providerId="ADAL" clId="{4DFF9BBE-0DCD-5448-86C7-5D14CD3E090E}" dt="2020-12-01T03:11:14.367" v="1199" actId="20577"/>
          <ac:spMkLst>
            <pc:docMk/>
            <pc:sldMk cId="1674217597" sldId="270"/>
            <ac:spMk id="3" creationId="{AD71D88D-0EDB-470D-8876-13F9D6B8C31C}"/>
          </ac:spMkLst>
        </pc:spChg>
      </pc:sldChg>
      <pc:sldChg chg="modSp mod">
        <pc:chgData name="GURVINDER BHOGAL" userId="2b724d10-bac9-458a-9f92-b3e84d613140" providerId="ADAL" clId="{4DFF9BBE-0DCD-5448-86C7-5D14CD3E090E}" dt="2020-12-01T02:41:38.134" v="1108" actId="20577"/>
        <pc:sldMkLst>
          <pc:docMk/>
          <pc:sldMk cId="3673363470" sldId="272"/>
        </pc:sldMkLst>
        <pc:spChg chg="mod">
          <ac:chgData name="GURVINDER BHOGAL" userId="2b724d10-bac9-458a-9f92-b3e84d613140" providerId="ADAL" clId="{4DFF9BBE-0DCD-5448-86C7-5D14CD3E090E}" dt="2020-12-01T02:14:50.640" v="1083" actId="255"/>
          <ac:spMkLst>
            <pc:docMk/>
            <pc:sldMk cId="3673363470" sldId="272"/>
            <ac:spMk id="2" creationId="{29B87384-82DD-420F-84E8-BF9E15486F5F}"/>
          </ac:spMkLst>
        </pc:spChg>
        <pc:spChg chg="mod">
          <ac:chgData name="GURVINDER BHOGAL" userId="2b724d10-bac9-458a-9f92-b3e84d613140" providerId="ADAL" clId="{4DFF9BBE-0DCD-5448-86C7-5D14CD3E090E}" dt="2020-12-01T02:41:38.134" v="1108" actId="20577"/>
          <ac:spMkLst>
            <pc:docMk/>
            <pc:sldMk cId="3673363470" sldId="272"/>
            <ac:spMk id="3" creationId="{AD71D88D-0EDB-470D-8876-13F9D6B8C31C}"/>
          </ac:spMkLst>
        </pc:spChg>
      </pc:sldChg>
      <pc:sldChg chg="modSp mod">
        <pc:chgData name="GURVINDER BHOGAL" userId="2b724d10-bac9-458a-9f92-b3e84d613140" providerId="ADAL" clId="{4DFF9BBE-0DCD-5448-86C7-5D14CD3E090E}" dt="2020-12-01T02:51:19.694" v="1138" actId="1076"/>
        <pc:sldMkLst>
          <pc:docMk/>
          <pc:sldMk cId="3760316435" sldId="274"/>
        </pc:sldMkLst>
        <pc:spChg chg="mod">
          <ac:chgData name="GURVINDER BHOGAL" userId="2b724d10-bac9-458a-9f92-b3e84d613140" providerId="ADAL" clId="{4DFF9BBE-0DCD-5448-86C7-5D14CD3E090E}" dt="2020-12-01T02:51:19.694" v="1138" actId="1076"/>
          <ac:spMkLst>
            <pc:docMk/>
            <pc:sldMk cId="3760316435" sldId="274"/>
            <ac:spMk id="6" creationId="{3373B06A-CABD-433C-95A2-EABDD3630901}"/>
          </ac:spMkLst>
        </pc:spChg>
        <pc:spChg chg="mod">
          <ac:chgData name="GURVINDER BHOGAL" userId="2b724d10-bac9-458a-9f92-b3e84d613140" providerId="ADAL" clId="{4DFF9BBE-0DCD-5448-86C7-5D14CD3E090E}" dt="2020-12-01T01:39:09.255" v="571" actId="20577"/>
          <ac:spMkLst>
            <pc:docMk/>
            <pc:sldMk cId="3760316435" sldId="274"/>
            <ac:spMk id="1028" creationId="{CCD9437F-B5A4-4596-8605-8814016E8418}"/>
          </ac:spMkLst>
        </pc:spChg>
        <pc:picChg chg="mod">
          <ac:chgData name="GURVINDER BHOGAL" userId="2b724d10-bac9-458a-9f92-b3e84d613140" providerId="ADAL" clId="{4DFF9BBE-0DCD-5448-86C7-5D14CD3E090E}" dt="2020-12-01T02:49:03.616" v="1118" actId="14100"/>
          <ac:picMkLst>
            <pc:docMk/>
            <pc:sldMk cId="3760316435" sldId="274"/>
            <ac:picMk id="4" creationId="{24E9E127-D81C-4275-AC7A-EFB22D31C17A}"/>
          </ac:picMkLst>
        </pc:picChg>
      </pc:sldChg>
      <pc:sldChg chg="addSp delSp modSp mod">
        <pc:chgData name="GURVINDER BHOGAL" userId="2b724d10-bac9-458a-9f92-b3e84d613140" providerId="ADAL" clId="{4DFF9BBE-0DCD-5448-86C7-5D14CD3E090E}" dt="2020-12-01T03:02:51.474" v="1198" actId="27636"/>
        <pc:sldMkLst>
          <pc:docMk/>
          <pc:sldMk cId="483959311" sldId="276"/>
        </pc:sldMkLst>
        <pc:spChg chg="mod">
          <ac:chgData name="GURVINDER BHOGAL" userId="2b724d10-bac9-458a-9f92-b3e84d613140" providerId="ADAL" clId="{4DFF9BBE-0DCD-5448-86C7-5D14CD3E090E}" dt="2020-12-01T03:02:51.474" v="1198" actId="27636"/>
          <ac:spMkLst>
            <pc:docMk/>
            <pc:sldMk cId="483959311" sldId="276"/>
            <ac:spMk id="3" creationId="{EC6B2B64-2B03-470F-90EE-6199004649F0}"/>
          </ac:spMkLst>
        </pc:spChg>
        <pc:picChg chg="mod">
          <ac:chgData name="GURVINDER BHOGAL" userId="2b724d10-bac9-458a-9f92-b3e84d613140" providerId="ADAL" clId="{4DFF9BBE-0DCD-5448-86C7-5D14CD3E090E}" dt="2020-12-01T01:32:05.019" v="514" actId="1076"/>
          <ac:picMkLst>
            <pc:docMk/>
            <pc:sldMk cId="483959311" sldId="276"/>
            <ac:picMk id="7" creationId="{C3B7D6CE-5698-4CC6-AAB2-326625E59FDA}"/>
          </ac:picMkLst>
        </pc:picChg>
        <pc:picChg chg="add del">
          <ac:chgData name="GURVINDER BHOGAL" userId="2b724d10-bac9-458a-9f92-b3e84d613140" providerId="ADAL" clId="{4DFF9BBE-0DCD-5448-86C7-5D14CD3E090E}" dt="2020-12-01T01:29:44.432" v="504"/>
          <ac:picMkLst>
            <pc:docMk/>
            <pc:sldMk cId="483959311" sldId="276"/>
            <ac:picMk id="1026" creationId="{0F32A124-4400-CD4B-B10D-55EDE0A4FFC3}"/>
          </ac:picMkLst>
        </pc:picChg>
        <pc:picChg chg="add mod">
          <ac:chgData name="GURVINDER BHOGAL" userId="2b724d10-bac9-458a-9f92-b3e84d613140" providerId="ADAL" clId="{4DFF9BBE-0DCD-5448-86C7-5D14CD3E090E}" dt="2020-12-01T01:32:01.428" v="513" actId="14100"/>
          <ac:picMkLst>
            <pc:docMk/>
            <pc:sldMk cId="483959311" sldId="276"/>
            <ac:picMk id="1028" creationId="{E48499FD-D7A5-C04C-8F77-1FE67EECCB9E}"/>
          </ac:picMkLst>
        </pc:picChg>
      </pc:sldChg>
      <pc:sldChg chg="addSp delSp modSp mod setBg setClrOvrMap">
        <pc:chgData name="GURVINDER BHOGAL" userId="2b724d10-bac9-458a-9f92-b3e84d613140" providerId="ADAL" clId="{4DFF9BBE-0DCD-5448-86C7-5D14CD3E090E}" dt="2020-12-01T02:51:57.339" v="1149" actId="1076"/>
        <pc:sldMkLst>
          <pc:docMk/>
          <pc:sldMk cId="1876723486" sldId="277"/>
        </pc:sldMkLst>
        <pc:spChg chg="mod ord">
          <ac:chgData name="GURVINDER BHOGAL" userId="2b724d10-bac9-458a-9f92-b3e84d613140" providerId="ADAL" clId="{4DFF9BBE-0DCD-5448-86C7-5D14CD3E090E}" dt="2020-12-01T01:53:22.786" v="824" actId="1076"/>
          <ac:spMkLst>
            <pc:docMk/>
            <pc:sldMk cId="1876723486" sldId="277"/>
            <ac:spMk id="2" creationId="{01BE50E0-346C-48F3-AF0F-0C1B03E0F093}"/>
          </ac:spMkLst>
        </pc:spChg>
        <pc:spChg chg="add del mod">
          <ac:chgData name="GURVINDER BHOGAL" userId="2b724d10-bac9-458a-9f92-b3e84d613140" providerId="ADAL" clId="{4DFF9BBE-0DCD-5448-86C7-5D14CD3E090E}" dt="2020-12-01T01:56:07.784" v="870" actId="21"/>
          <ac:spMkLst>
            <pc:docMk/>
            <pc:sldMk cId="1876723486" sldId="277"/>
            <ac:spMk id="4" creationId="{9C148CDD-3905-014A-AA83-DF62CB44A7F9}"/>
          </ac:spMkLst>
        </pc:spChg>
        <pc:spChg chg="add mod">
          <ac:chgData name="GURVINDER BHOGAL" userId="2b724d10-bac9-458a-9f92-b3e84d613140" providerId="ADAL" clId="{4DFF9BBE-0DCD-5448-86C7-5D14CD3E090E}" dt="2020-12-01T01:56:41.668" v="883" actId="20577"/>
          <ac:spMkLst>
            <pc:docMk/>
            <pc:sldMk cId="1876723486" sldId="277"/>
            <ac:spMk id="7" creationId="{A0CB50DE-DE17-324A-A98E-C08FEB457D1A}"/>
          </ac:spMkLst>
        </pc:spChg>
        <pc:spChg chg="del mod">
          <ac:chgData name="GURVINDER BHOGAL" userId="2b724d10-bac9-458a-9f92-b3e84d613140" providerId="ADAL" clId="{4DFF9BBE-0DCD-5448-86C7-5D14CD3E090E}" dt="2020-12-01T01:42:39.943" v="581"/>
          <ac:spMkLst>
            <pc:docMk/>
            <pc:sldMk cId="1876723486" sldId="277"/>
            <ac:spMk id="8" creationId="{618C288F-6D40-42A0-BDB3-0133B52553FC}"/>
          </ac:spMkLst>
        </pc:spChg>
        <pc:spChg chg="mod">
          <ac:chgData name="GURVINDER BHOGAL" userId="2b724d10-bac9-458a-9f92-b3e84d613140" providerId="ADAL" clId="{4DFF9BBE-0DCD-5448-86C7-5D14CD3E090E}" dt="2020-12-01T02:25:28.408" v="1087" actId="255"/>
          <ac:spMkLst>
            <pc:docMk/>
            <pc:sldMk cId="1876723486" sldId="277"/>
            <ac:spMk id="24" creationId="{9F629ABD-6CCF-4268-898C-8D14EE741486}"/>
          </ac:spMkLst>
        </pc:spChg>
        <pc:spChg chg="mod">
          <ac:chgData name="GURVINDER BHOGAL" userId="2b724d10-bac9-458a-9f92-b3e84d613140" providerId="ADAL" clId="{4DFF9BBE-0DCD-5448-86C7-5D14CD3E090E}" dt="2020-12-01T02:51:57.339" v="1149" actId="1076"/>
          <ac:spMkLst>
            <pc:docMk/>
            <pc:sldMk cId="1876723486" sldId="277"/>
            <ac:spMk id="25" creationId="{863104F2-C951-4E1A-89EF-E69562D0BEB8}"/>
          </ac:spMkLst>
        </pc:spChg>
        <pc:spChg chg="add del">
          <ac:chgData name="GURVINDER BHOGAL" userId="2b724d10-bac9-458a-9f92-b3e84d613140" providerId="ADAL" clId="{4DFF9BBE-0DCD-5448-86C7-5D14CD3E090E}" dt="2020-12-01T01:49:06.061" v="730" actId="26606"/>
          <ac:spMkLst>
            <pc:docMk/>
            <pc:sldMk cId="1876723486" sldId="277"/>
            <ac:spMk id="97" creationId="{C2A2366C-96BE-4587-BABC-529047265AC1}"/>
          </ac:spMkLst>
        </pc:spChg>
        <pc:spChg chg="add del">
          <ac:chgData name="GURVINDER BHOGAL" userId="2b724d10-bac9-458a-9f92-b3e84d613140" providerId="ADAL" clId="{4DFF9BBE-0DCD-5448-86C7-5D14CD3E090E}" dt="2020-12-01T01:51:23.604" v="733" actId="26606"/>
          <ac:spMkLst>
            <pc:docMk/>
            <pc:sldMk cId="1876723486" sldId="277"/>
            <ac:spMk id="110" creationId="{E58348C3-6249-4952-AA86-C63DB35EA9F2}"/>
          </ac:spMkLst>
        </pc:spChg>
        <pc:spChg chg="add del">
          <ac:chgData name="GURVINDER BHOGAL" userId="2b724d10-bac9-458a-9f92-b3e84d613140" providerId="ADAL" clId="{4DFF9BBE-0DCD-5448-86C7-5D14CD3E090E}" dt="2020-12-01T01:52:33.251" v="759" actId="26606"/>
          <ac:spMkLst>
            <pc:docMk/>
            <pc:sldMk cId="1876723486" sldId="277"/>
            <ac:spMk id="153" creationId="{C2A2366C-96BE-4587-BABC-529047265AC1}"/>
          </ac:spMkLst>
        </pc:spChg>
        <pc:spChg chg="add del">
          <ac:chgData name="GURVINDER BHOGAL" userId="2b724d10-bac9-458a-9f92-b3e84d613140" providerId="ADAL" clId="{4DFF9BBE-0DCD-5448-86C7-5D14CD3E090E}" dt="2020-12-01T01:48:22.987" v="720" actId="26606"/>
          <ac:spMkLst>
            <pc:docMk/>
            <pc:sldMk cId="1876723486" sldId="277"/>
            <ac:spMk id="163" creationId="{5EF08599-3FED-4288-A20D-E7BCAC3B8E26}"/>
          </ac:spMkLst>
        </pc:spChg>
        <pc:spChg chg="add del">
          <ac:chgData name="GURVINDER BHOGAL" userId="2b724d10-bac9-458a-9f92-b3e84d613140" providerId="ADAL" clId="{4DFF9BBE-0DCD-5448-86C7-5D14CD3E090E}" dt="2020-12-01T01:48:22.987" v="720" actId="26606"/>
          <ac:spMkLst>
            <pc:docMk/>
            <pc:sldMk cId="1876723486" sldId="277"/>
            <ac:spMk id="165" creationId="{C884A6B2-90E9-4BDB-8503-71AC02D3956A}"/>
          </ac:spMkLst>
        </pc:spChg>
        <pc:spChg chg="add del">
          <ac:chgData name="GURVINDER BHOGAL" userId="2b724d10-bac9-458a-9f92-b3e84d613140" providerId="ADAL" clId="{4DFF9BBE-0DCD-5448-86C7-5D14CD3E090E}" dt="2020-12-01T01:48:24.288" v="722" actId="26606"/>
          <ac:spMkLst>
            <pc:docMk/>
            <pc:sldMk cId="1876723486" sldId="277"/>
            <ac:spMk id="176" creationId="{C2A2366C-96BE-4587-BABC-529047265AC1}"/>
          </ac:spMkLst>
        </pc:spChg>
        <pc:spChg chg="add del">
          <ac:chgData name="GURVINDER BHOGAL" userId="2b724d10-bac9-458a-9f92-b3e84d613140" providerId="ADAL" clId="{4DFF9BBE-0DCD-5448-86C7-5D14CD3E090E}" dt="2020-12-01T01:48:28.027" v="726" actId="26606"/>
          <ac:spMkLst>
            <pc:docMk/>
            <pc:sldMk cId="1876723486" sldId="277"/>
            <ac:spMk id="181" creationId="{5EF08599-3FED-4288-A20D-E7BCAC3B8E26}"/>
          </ac:spMkLst>
        </pc:spChg>
        <pc:spChg chg="add del">
          <ac:chgData name="GURVINDER BHOGAL" userId="2b724d10-bac9-458a-9f92-b3e84d613140" providerId="ADAL" clId="{4DFF9BBE-0DCD-5448-86C7-5D14CD3E090E}" dt="2020-12-01T01:48:28.027" v="726" actId="26606"/>
          <ac:spMkLst>
            <pc:docMk/>
            <pc:sldMk cId="1876723486" sldId="277"/>
            <ac:spMk id="182" creationId="{C884A6B2-90E9-4BDB-8503-71AC02D3956A}"/>
          </ac:spMkLst>
        </pc:spChg>
        <pc:spChg chg="add del">
          <ac:chgData name="GURVINDER BHOGAL" userId="2b724d10-bac9-458a-9f92-b3e84d613140" providerId="ADAL" clId="{4DFF9BBE-0DCD-5448-86C7-5D14CD3E090E}" dt="2020-12-01T01:51:26.537" v="735" actId="26606"/>
          <ac:spMkLst>
            <pc:docMk/>
            <pc:sldMk cId="1876723486" sldId="277"/>
            <ac:spMk id="184" creationId="{A6073935-E043-4801-AF06-06093A9145F7}"/>
          </ac:spMkLst>
        </pc:spChg>
        <pc:spChg chg="add del">
          <ac:chgData name="GURVINDER BHOGAL" userId="2b724d10-bac9-458a-9f92-b3e84d613140" providerId="ADAL" clId="{4DFF9BBE-0DCD-5448-86C7-5D14CD3E090E}" dt="2020-12-01T01:48:55.024" v="728" actId="26606"/>
          <ac:spMkLst>
            <pc:docMk/>
            <pc:sldMk cId="1876723486" sldId="277"/>
            <ac:spMk id="186" creationId="{C2A2366C-96BE-4587-BABC-529047265AC1}"/>
          </ac:spMkLst>
        </pc:spChg>
        <pc:spChg chg="add del">
          <ac:chgData name="GURVINDER BHOGAL" userId="2b724d10-bac9-458a-9f92-b3e84d613140" providerId="ADAL" clId="{4DFF9BBE-0DCD-5448-86C7-5D14CD3E090E}" dt="2020-12-01T01:51:26.537" v="735" actId="26606"/>
          <ac:spMkLst>
            <pc:docMk/>
            <pc:sldMk cId="1876723486" sldId="277"/>
            <ac:spMk id="191" creationId="{8D6B9972-4A81-4223-9901-0E559A1D5E59}"/>
          </ac:spMkLst>
        </pc:spChg>
        <pc:spChg chg="add mod">
          <ac:chgData name="GURVINDER BHOGAL" userId="2b724d10-bac9-458a-9f92-b3e84d613140" providerId="ADAL" clId="{4DFF9BBE-0DCD-5448-86C7-5D14CD3E090E}" dt="2020-12-01T01:56:45.810" v="884"/>
          <ac:spMkLst>
            <pc:docMk/>
            <pc:sldMk cId="1876723486" sldId="277"/>
            <ac:spMk id="192" creationId="{4C1B0985-B2D0-154D-9695-18B4AF13317D}"/>
          </ac:spMkLst>
        </pc:spChg>
        <pc:spChg chg="add del">
          <ac:chgData name="GURVINDER BHOGAL" userId="2b724d10-bac9-458a-9f92-b3e84d613140" providerId="ADAL" clId="{4DFF9BBE-0DCD-5448-86C7-5D14CD3E090E}" dt="2020-12-01T01:51:27.558" v="737" actId="26606"/>
          <ac:spMkLst>
            <pc:docMk/>
            <pc:sldMk cId="1876723486" sldId="277"/>
            <ac:spMk id="197" creationId="{260615AE-7DBC-4FF7-9107-9FE957695B02}"/>
          </ac:spMkLst>
        </pc:spChg>
        <pc:spChg chg="add del">
          <ac:chgData name="GURVINDER BHOGAL" userId="2b724d10-bac9-458a-9f92-b3e84d613140" providerId="ADAL" clId="{4DFF9BBE-0DCD-5448-86C7-5D14CD3E090E}" dt="2020-12-01T01:51:29.564" v="739" actId="26606"/>
          <ac:spMkLst>
            <pc:docMk/>
            <pc:sldMk cId="1876723486" sldId="277"/>
            <ac:spMk id="203" creationId="{A6073935-E043-4801-AF06-06093A9145F7}"/>
          </ac:spMkLst>
        </pc:spChg>
        <pc:spChg chg="add del">
          <ac:chgData name="GURVINDER BHOGAL" userId="2b724d10-bac9-458a-9f92-b3e84d613140" providerId="ADAL" clId="{4DFF9BBE-0DCD-5448-86C7-5D14CD3E090E}" dt="2020-12-01T01:51:29.564" v="739" actId="26606"/>
          <ac:spMkLst>
            <pc:docMk/>
            <pc:sldMk cId="1876723486" sldId="277"/>
            <ac:spMk id="208" creationId="{8D6B9972-4A81-4223-9901-0E559A1D5E59}"/>
          </ac:spMkLst>
        </pc:spChg>
        <pc:spChg chg="add del">
          <ac:chgData name="GURVINDER BHOGAL" userId="2b724d10-bac9-458a-9f92-b3e84d613140" providerId="ADAL" clId="{4DFF9BBE-0DCD-5448-86C7-5D14CD3E090E}" dt="2020-12-01T01:51:50.442" v="747" actId="26606"/>
          <ac:spMkLst>
            <pc:docMk/>
            <pc:sldMk cId="1876723486" sldId="277"/>
            <ac:spMk id="222" creationId="{A6073935-E043-4801-AF06-06093A9145F7}"/>
          </ac:spMkLst>
        </pc:spChg>
        <pc:spChg chg="add del">
          <ac:chgData name="GURVINDER BHOGAL" userId="2b724d10-bac9-458a-9f92-b3e84d613140" providerId="ADAL" clId="{4DFF9BBE-0DCD-5448-86C7-5D14CD3E090E}" dt="2020-12-01T01:51:50.442" v="747" actId="26606"/>
          <ac:spMkLst>
            <pc:docMk/>
            <pc:sldMk cId="1876723486" sldId="277"/>
            <ac:spMk id="227" creationId="{8D6B9972-4A81-4223-9901-0E559A1D5E59}"/>
          </ac:spMkLst>
        </pc:spChg>
        <pc:spChg chg="add del">
          <ac:chgData name="GURVINDER BHOGAL" userId="2b724d10-bac9-458a-9f92-b3e84d613140" providerId="ADAL" clId="{4DFF9BBE-0DCD-5448-86C7-5D14CD3E090E}" dt="2020-12-01T01:52:10.049" v="749" actId="26606"/>
          <ac:spMkLst>
            <pc:docMk/>
            <pc:sldMk cId="1876723486" sldId="277"/>
            <ac:spMk id="230" creationId="{E58348C3-6249-4952-AA86-C63DB35EA9F2}"/>
          </ac:spMkLst>
        </pc:spChg>
        <pc:spChg chg="add del">
          <ac:chgData name="GURVINDER BHOGAL" userId="2b724d10-bac9-458a-9f92-b3e84d613140" providerId="ADAL" clId="{4DFF9BBE-0DCD-5448-86C7-5D14CD3E090E}" dt="2020-12-01T01:52:33.251" v="759" actId="26606"/>
          <ac:spMkLst>
            <pc:docMk/>
            <pc:sldMk cId="1876723486" sldId="277"/>
            <ac:spMk id="240" creationId="{5EF08599-3FED-4288-A20D-E7BCAC3B8E26}"/>
          </ac:spMkLst>
        </pc:spChg>
        <pc:spChg chg="add del">
          <ac:chgData name="GURVINDER BHOGAL" userId="2b724d10-bac9-458a-9f92-b3e84d613140" providerId="ADAL" clId="{4DFF9BBE-0DCD-5448-86C7-5D14CD3E090E}" dt="2020-12-01T01:52:33.251" v="759" actId="26606"/>
          <ac:spMkLst>
            <pc:docMk/>
            <pc:sldMk cId="1876723486" sldId="277"/>
            <ac:spMk id="241" creationId="{C884A6B2-90E9-4BDB-8503-71AC02D3956A}"/>
          </ac:spMkLst>
        </pc:spChg>
        <pc:spChg chg="add del">
          <ac:chgData name="GURVINDER BHOGAL" userId="2b724d10-bac9-458a-9f92-b3e84d613140" providerId="ADAL" clId="{4DFF9BBE-0DCD-5448-86C7-5D14CD3E090E}" dt="2020-12-01T01:52:25.794" v="754" actId="26606"/>
          <ac:spMkLst>
            <pc:docMk/>
            <pc:sldMk cId="1876723486" sldId="277"/>
            <ac:spMk id="261" creationId="{E58348C3-6249-4952-AA86-C63DB35EA9F2}"/>
          </ac:spMkLst>
        </pc:spChg>
        <pc:spChg chg="add del">
          <ac:chgData name="GURVINDER BHOGAL" userId="2b724d10-bac9-458a-9f92-b3e84d613140" providerId="ADAL" clId="{4DFF9BBE-0DCD-5448-86C7-5D14CD3E090E}" dt="2020-12-01T01:52:27.571" v="756" actId="26606"/>
          <ac:spMkLst>
            <pc:docMk/>
            <pc:sldMk cId="1876723486" sldId="277"/>
            <ac:spMk id="272" creationId="{F64080D6-34DE-4277-97CC-2FB3812846DA}"/>
          </ac:spMkLst>
        </pc:spChg>
        <pc:spChg chg="add">
          <ac:chgData name="GURVINDER BHOGAL" userId="2b724d10-bac9-458a-9f92-b3e84d613140" providerId="ADAL" clId="{4DFF9BBE-0DCD-5448-86C7-5D14CD3E090E}" dt="2020-12-01T01:52:33.251" v="759" actId="26606"/>
          <ac:spMkLst>
            <pc:docMk/>
            <pc:sldMk cId="1876723486" sldId="277"/>
            <ac:spMk id="277" creationId="{6C686317-9C96-4A02-88CE-7319FF590580}"/>
          </ac:spMkLst>
        </pc:spChg>
        <pc:spChg chg="add">
          <ac:chgData name="GURVINDER BHOGAL" userId="2b724d10-bac9-458a-9f92-b3e84d613140" providerId="ADAL" clId="{4DFF9BBE-0DCD-5448-86C7-5D14CD3E090E}" dt="2020-12-01T01:52:33.251" v="759" actId="26606"/>
          <ac:spMkLst>
            <pc:docMk/>
            <pc:sldMk cId="1876723486" sldId="277"/>
            <ac:spMk id="279" creationId="{EB9A9756-A5DB-460E-A867-A2AE77834D3A}"/>
          </ac:spMkLst>
        </pc:spChg>
        <pc:grpChg chg="add del">
          <ac:chgData name="GURVINDER BHOGAL" userId="2b724d10-bac9-458a-9f92-b3e84d613140" providerId="ADAL" clId="{4DFF9BBE-0DCD-5448-86C7-5D14CD3E090E}" dt="2020-12-01T01:49:06.061" v="730" actId="26606"/>
          <ac:grpSpMkLst>
            <pc:docMk/>
            <pc:sldMk cId="1876723486" sldId="277"/>
            <ac:grpSpMk id="89" creationId="{08F94D66-27EC-4CB8-8226-D7F41C161863}"/>
          </ac:grpSpMkLst>
        </pc:grpChg>
        <pc:grpChg chg="add del">
          <ac:chgData name="GURVINDER BHOGAL" userId="2b724d10-bac9-458a-9f92-b3e84d613140" providerId="ADAL" clId="{4DFF9BBE-0DCD-5448-86C7-5D14CD3E090E}" dt="2020-12-01T01:51:23.604" v="733" actId="26606"/>
          <ac:grpSpMkLst>
            <pc:docMk/>
            <pc:sldMk cId="1876723486" sldId="277"/>
            <ac:grpSpMk id="102" creationId="{08F94D66-27EC-4CB8-8226-D7F41C161863}"/>
          </ac:grpSpMkLst>
        </pc:grpChg>
        <pc:grpChg chg="add del">
          <ac:chgData name="GURVINDER BHOGAL" userId="2b724d10-bac9-458a-9f92-b3e84d613140" providerId="ADAL" clId="{4DFF9BBE-0DCD-5448-86C7-5D14CD3E090E}" dt="2020-12-01T01:51:23.604" v="733" actId="26606"/>
          <ac:grpSpMkLst>
            <pc:docMk/>
            <pc:sldMk cId="1876723486" sldId="277"/>
            <ac:grpSpMk id="112" creationId="{DE6174AD-DBB0-43E6-98C2-738DB3A15244}"/>
          </ac:grpSpMkLst>
        </pc:grpChg>
        <pc:grpChg chg="del">
          <ac:chgData name="GURVINDER BHOGAL" userId="2b724d10-bac9-458a-9f92-b3e84d613140" providerId="ADAL" clId="{4DFF9BBE-0DCD-5448-86C7-5D14CD3E090E}" dt="2020-12-01T01:46:02.504" v="702" actId="26606"/>
          <ac:grpSpMkLst>
            <pc:docMk/>
            <pc:sldMk cId="1876723486" sldId="277"/>
            <ac:grpSpMk id="142" creationId="{08F94D66-27EC-4CB8-8226-D7F41C161863}"/>
          </ac:grpSpMkLst>
        </pc:grpChg>
        <pc:grpChg chg="add del">
          <ac:chgData name="GURVINDER BHOGAL" userId="2b724d10-bac9-458a-9f92-b3e84d613140" providerId="ADAL" clId="{4DFF9BBE-0DCD-5448-86C7-5D14CD3E090E}" dt="2020-12-01T01:52:33.251" v="759" actId="26606"/>
          <ac:grpSpMkLst>
            <pc:docMk/>
            <pc:sldMk cId="1876723486" sldId="277"/>
            <ac:grpSpMk id="152" creationId="{08F94D66-27EC-4CB8-8226-D7F41C161863}"/>
          </ac:grpSpMkLst>
        </pc:grpChg>
        <pc:grpChg chg="add del">
          <ac:chgData name="GURVINDER BHOGAL" userId="2b724d10-bac9-458a-9f92-b3e84d613140" providerId="ADAL" clId="{4DFF9BBE-0DCD-5448-86C7-5D14CD3E090E}" dt="2020-12-01T01:48:22.987" v="720" actId="26606"/>
          <ac:grpSpMkLst>
            <pc:docMk/>
            <pc:sldMk cId="1876723486" sldId="277"/>
            <ac:grpSpMk id="155" creationId="{08F94D66-27EC-4CB8-8226-D7F41C161863}"/>
          </ac:grpSpMkLst>
        </pc:grpChg>
        <pc:grpChg chg="add del">
          <ac:chgData name="GURVINDER BHOGAL" userId="2b724d10-bac9-458a-9f92-b3e84d613140" providerId="ADAL" clId="{4DFF9BBE-0DCD-5448-86C7-5D14CD3E090E}" dt="2020-12-01T01:48:22.987" v="720" actId="26606"/>
          <ac:grpSpMkLst>
            <pc:docMk/>
            <pc:sldMk cId="1876723486" sldId="277"/>
            <ac:grpSpMk id="167" creationId="{E9046BC8-D404-4E7D-9202-A07F3FDD3823}"/>
          </ac:grpSpMkLst>
        </pc:grpChg>
        <pc:grpChg chg="add del">
          <ac:chgData name="GURVINDER BHOGAL" userId="2b724d10-bac9-458a-9f92-b3e84d613140" providerId="ADAL" clId="{4DFF9BBE-0DCD-5448-86C7-5D14CD3E090E}" dt="2020-12-01T01:52:10.049" v="749" actId="26606"/>
          <ac:grpSpMkLst>
            <pc:docMk/>
            <pc:sldMk cId="1876723486" sldId="277"/>
            <ac:grpSpMk id="168" creationId="{08F94D66-27EC-4CB8-8226-D7F41C161863}"/>
          </ac:grpSpMkLst>
        </pc:grpChg>
        <pc:grpChg chg="add del">
          <ac:chgData name="GURVINDER BHOGAL" userId="2b724d10-bac9-458a-9f92-b3e84d613140" providerId="ADAL" clId="{4DFF9BBE-0DCD-5448-86C7-5D14CD3E090E}" dt="2020-12-01T01:51:26.537" v="735" actId="26606"/>
          <ac:grpSpMkLst>
            <pc:docMk/>
            <pc:sldMk cId="1876723486" sldId="277"/>
            <ac:grpSpMk id="173" creationId="{C616B3DC-C165-433D-9187-62DCC0E317D3}"/>
          </ac:grpSpMkLst>
        </pc:grpChg>
        <pc:grpChg chg="add del">
          <ac:chgData name="GURVINDER BHOGAL" userId="2b724d10-bac9-458a-9f92-b3e84d613140" providerId="ADAL" clId="{4DFF9BBE-0DCD-5448-86C7-5D14CD3E090E}" dt="2020-12-01T01:48:24.288" v="722" actId="26606"/>
          <ac:grpSpMkLst>
            <pc:docMk/>
            <pc:sldMk cId="1876723486" sldId="277"/>
            <ac:grpSpMk id="175" creationId="{08F94D66-27EC-4CB8-8226-D7F41C161863}"/>
          </ac:grpSpMkLst>
        </pc:grpChg>
        <pc:grpChg chg="add del">
          <ac:chgData name="GURVINDER BHOGAL" userId="2b724d10-bac9-458a-9f92-b3e84d613140" providerId="ADAL" clId="{4DFF9BBE-0DCD-5448-86C7-5D14CD3E090E}" dt="2020-12-01T01:48:25.608" v="724" actId="26606"/>
          <ac:grpSpMkLst>
            <pc:docMk/>
            <pc:sldMk cId="1876723486" sldId="277"/>
            <ac:grpSpMk id="178" creationId="{08F94D66-27EC-4CB8-8226-D7F41C161863}"/>
          </ac:grpSpMkLst>
        </pc:grpChg>
        <pc:grpChg chg="add del">
          <ac:chgData name="GURVINDER BHOGAL" userId="2b724d10-bac9-458a-9f92-b3e84d613140" providerId="ADAL" clId="{4DFF9BBE-0DCD-5448-86C7-5D14CD3E090E}" dt="2020-12-01T01:48:28.027" v="726" actId="26606"/>
          <ac:grpSpMkLst>
            <pc:docMk/>
            <pc:sldMk cId="1876723486" sldId="277"/>
            <ac:grpSpMk id="180" creationId="{08F94D66-27EC-4CB8-8226-D7F41C161863}"/>
          </ac:grpSpMkLst>
        </pc:grpChg>
        <pc:grpChg chg="add del">
          <ac:chgData name="GURVINDER BHOGAL" userId="2b724d10-bac9-458a-9f92-b3e84d613140" providerId="ADAL" clId="{4DFF9BBE-0DCD-5448-86C7-5D14CD3E090E}" dt="2020-12-01T01:48:28.027" v="726" actId="26606"/>
          <ac:grpSpMkLst>
            <pc:docMk/>
            <pc:sldMk cId="1876723486" sldId="277"/>
            <ac:grpSpMk id="183" creationId="{E9046BC8-D404-4E7D-9202-A07F3FDD3823}"/>
          </ac:grpSpMkLst>
        </pc:grpChg>
        <pc:grpChg chg="add del">
          <ac:chgData name="GURVINDER BHOGAL" userId="2b724d10-bac9-458a-9f92-b3e84d613140" providerId="ADAL" clId="{4DFF9BBE-0DCD-5448-86C7-5D14CD3E090E}" dt="2020-12-01T01:48:55.024" v="728" actId="26606"/>
          <ac:grpSpMkLst>
            <pc:docMk/>
            <pc:sldMk cId="1876723486" sldId="277"/>
            <ac:grpSpMk id="185" creationId="{08F94D66-27EC-4CB8-8226-D7F41C161863}"/>
          </ac:grpSpMkLst>
        </pc:grpChg>
        <pc:grpChg chg="add del">
          <ac:chgData name="GURVINDER BHOGAL" userId="2b724d10-bac9-458a-9f92-b3e84d613140" providerId="ADAL" clId="{4DFF9BBE-0DCD-5448-86C7-5D14CD3E090E}" dt="2020-12-01T01:51:26.537" v="735" actId="26606"/>
          <ac:grpSpMkLst>
            <pc:docMk/>
            <pc:sldMk cId="1876723486" sldId="277"/>
            <ac:grpSpMk id="187" creationId="{8AC26FF4-D6F9-4A94-A837-D051A101EDD3}"/>
          </ac:grpSpMkLst>
        </pc:grpChg>
        <pc:grpChg chg="add del">
          <ac:chgData name="GURVINDER BHOGAL" userId="2b724d10-bac9-458a-9f92-b3e84d613140" providerId="ADAL" clId="{4DFF9BBE-0DCD-5448-86C7-5D14CD3E090E}" dt="2020-12-01T01:51:27.558" v="737" actId="26606"/>
          <ac:grpSpMkLst>
            <pc:docMk/>
            <pc:sldMk cId="1876723486" sldId="277"/>
            <ac:grpSpMk id="193" creationId="{C616B3DC-C165-433D-9187-62DCC0E317D3}"/>
          </ac:grpSpMkLst>
        </pc:grpChg>
        <pc:grpChg chg="add del">
          <ac:chgData name="GURVINDER BHOGAL" userId="2b724d10-bac9-458a-9f92-b3e84d613140" providerId="ADAL" clId="{4DFF9BBE-0DCD-5448-86C7-5D14CD3E090E}" dt="2020-12-01T01:51:29.564" v="739" actId="26606"/>
          <ac:grpSpMkLst>
            <pc:docMk/>
            <pc:sldMk cId="1876723486" sldId="277"/>
            <ac:grpSpMk id="199" creationId="{C616B3DC-C165-433D-9187-62DCC0E317D3}"/>
          </ac:grpSpMkLst>
        </pc:grpChg>
        <pc:grpChg chg="add del">
          <ac:chgData name="GURVINDER BHOGAL" userId="2b724d10-bac9-458a-9f92-b3e84d613140" providerId="ADAL" clId="{4DFF9BBE-0DCD-5448-86C7-5D14CD3E090E}" dt="2020-12-01T01:51:29.564" v="739" actId="26606"/>
          <ac:grpSpMkLst>
            <pc:docMk/>
            <pc:sldMk cId="1876723486" sldId="277"/>
            <ac:grpSpMk id="204" creationId="{8AC26FF4-D6F9-4A94-A837-D051A101EDD3}"/>
          </ac:grpSpMkLst>
        </pc:grpChg>
        <pc:grpChg chg="add del">
          <ac:chgData name="GURVINDER BHOGAL" userId="2b724d10-bac9-458a-9f92-b3e84d613140" providerId="ADAL" clId="{4DFF9BBE-0DCD-5448-86C7-5D14CD3E090E}" dt="2020-12-01T01:51:31.086" v="741" actId="26606"/>
          <ac:grpSpMkLst>
            <pc:docMk/>
            <pc:sldMk cId="1876723486" sldId="277"/>
            <ac:grpSpMk id="210" creationId="{08F94D66-27EC-4CB8-8226-D7F41C161863}"/>
          </ac:grpSpMkLst>
        </pc:grpChg>
        <pc:grpChg chg="add del">
          <ac:chgData name="GURVINDER BHOGAL" userId="2b724d10-bac9-458a-9f92-b3e84d613140" providerId="ADAL" clId="{4DFF9BBE-0DCD-5448-86C7-5D14CD3E090E}" dt="2020-12-01T01:51:31.086" v="741" actId="26606"/>
          <ac:grpSpMkLst>
            <pc:docMk/>
            <pc:sldMk cId="1876723486" sldId="277"/>
            <ac:grpSpMk id="214" creationId="{503816F2-40D5-4C23-AF57-063E3923610A}"/>
          </ac:grpSpMkLst>
        </pc:grpChg>
        <pc:grpChg chg="add del">
          <ac:chgData name="GURVINDER BHOGAL" userId="2b724d10-bac9-458a-9f92-b3e84d613140" providerId="ADAL" clId="{4DFF9BBE-0DCD-5448-86C7-5D14CD3E090E}" dt="2020-12-01T01:51:50.442" v="747" actId="26606"/>
          <ac:grpSpMkLst>
            <pc:docMk/>
            <pc:sldMk cId="1876723486" sldId="277"/>
            <ac:grpSpMk id="218" creationId="{C616B3DC-C165-433D-9187-62DCC0E317D3}"/>
          </ac:grpSpMkLst>
        </pc:grpChg>
        <pc:grpChg chg="add del">
          <ac:chgData name="GURVINDER BHOGAL" userId="2b724d10-bac9-458a-9f92-b3e84d613140" providerId="ADAL" clId="{4DFF9BBE-0DCD-5448-86C7-5D14CD3E090E}" dt="2020-12-01T01:51:50.442" v="747" actId="26606"/>
          <ac:grpSpMkLst>
            <pc:docMk/>
            <pc:sldMk cId="1876723486" sldId="277"/>
            <ac:grpSpMk id="223" creationId="{8AC26FF4-D6F9-4A94-A837-D051A101EDD3}"/>
          </ac:grpSpMkLst>
        </pc:grpChg>
        <pc:grpChg chg="add del">
          <ac:chgData name="GURVINDER BHOGAL" userId="2b724d10-bac9-458a-9f92-b3e84d613140" providerId="ADAL" clId="{4DFF9BBE-0DCD-5448-86C7-5D14CD3E090E}" dt="2020-12-01T01:52:10.049" v="749" actId="26606"/>
          <ac:grpSpMkLst>
            <pc:docMk/>
            <pc:sldMk cId="1876723486" sldId="277"/>
            <ac:grpSpMk id="231" creationId="{DE6174AD-DBB0-43E6-98C2-738DB3A15244}"/>
          </ac:grpSpMkLst>
        </pc:grpChg>
        <pc:grpChg chg="add del">
          <ac:chgData name="GURVINDER BHOGAL" userId="2b724d10-bac9-458a-9f92-b3e84d613140" providerId="ADAL" clId="{4DFF9BBE-0DCD-5448-86C7-5D14CD3E090E}" dt="2020-12-01T01:52:33.251" v="759" actId="26606"/>
          <ac:grpSpMkLst>
            <pc:docMk/>
            <pc:sldMk cId="1876723486" sldId="277"/>
            <ac:grpSpMk id="238" creationId="{08F94D66-27EC-4CB8-8226-D7F41C161863}"/>
          </ac:grpSpMkLst>
        </pc:grpChg>
        <pc:grpChg chg="add del">
          <ac:chgData name="GURVINDER BHOGAL" userId="2b724d10-bac9-458a-9f92-b3e84d613140" providerId="ADAL" clId="{4DFF9BBE-0DCD-5448-86C7-5D14CD3E090E}" dt="2020-12-01T01:52:33.251" v="759" actId="26606"/>
          <ac:grpSpMkLst>
            <pc:docMk/>
            <pc:sldMk cId="1876723486" sldId="277"/>
            <ac:grpSpMk id="242" creationId="{E9046BC8-D404-4E7D-9202-A07F3FDD3823}"/>
          </ac:grpSpMkLst>
        </pc:grpChg>
        <pc:grpChg chg="add del">
          <ac:chgData name="GURVINDER BHOGAL" userId="2b724d10-bac9-458a-9f92-b3e84d613140" providerId="ADAL" clId="{4DFF9BBE-0DCD-5448-86C7-5D14CD3E090E}" dt="2020-12-01T01:52:25.794" v="754" actId="26606"/>
          <ac:grpSpMkLst>
            <pc:docMk/>
            <pc:sldMk cId="1876723486" sldId="277"/>
            <ac:grpSpMk id="253" creationId="{08F94D66-27EC-4CB8-8226-D7F41C161863}"/>
          </ac:grpSpMkLst>
        </pc:grpChg>
        <pc:grpChg chg="add del">
          <ac:chgData name="GURVINDER BHOGAL" userId="2b724d10-bac9-458a-9f92-b3e84d613140" providerId="ADAL" clId="{4DFF9BBE-0DCD-5448-86C7-5D14CD3E090E}" dt="2020-12-01T01:52:25.794" v="754" actId="26606"/>
          <ac:grpSpMkLst>
            <pc:docMk/>
            <pc:sldMk cId="1876723486" sldId="277"/>
            <ac:grpSpMk id="263" creationId="{DE6174AD-DBB0-43E6-98C2-738DB3A15244}"/>
          </ac:grpSpMkLst>
        </pc:grpChg>
        <pc:grpChg chg="add del">
          <ac:chgData name="GURVINDER BHOGAL" userId="2b724d10-bac9-458a-9f92-b3e84d613140" providerId="ADAL" clId="{4DFF9BBE-0DCD-5448-86C7-5D14CD3E090E}" dt="2020-12-01T01:52:27.571" v="756" actId="26606"/>
          <ac:grpSpMkLst>
            <pc:docMk/>
            <pc:sldMk cId="1876723486" sldId="277"/>
            <ac:grpSpMk id="271" creationId="{08F94D66-27EC-4CB8-8226-D7F41C161863}"/>
          </ac:grpSpMkLst>
        </pc:grpChg>
        <pc:grpChg chg="add del">
          <ac:chgData name="GURVINDER BHOGAL" userId="2b724d10-bac9-458a-9f92-b3e84d613140" providerId="ADAL" clId="{4DFF9BBE-0DCD-5448-86C7-5D14CD3E090E}" dt="2020-12-01T01:52:33.227" v="758" actId="26606"/>
          <ac:grpSpMkLst>
            <pc:docMk/>
            <pc:sldMk cId="1876723486" sldId="277"/>
            <ac:grpSpMk id="274" creationId="{08F94D66-27EC-4CB8-8226-D7F41C161863}"/>
          </ac:grpSpMkLst>
        </pc:grpChg>
        <pc:grpChg chg="add">
          <ac:chgData name="GURVINDER BHOGAL" userId="2b724d10-bac9-458a-9f92-b3e84d613140" providerId="ADAL" clId="{4DFF9BBE-0DCD-5448-86C7-5D14CD3E090E}" dt="2020-12-01T01:52:33.251" v="759" actId="26606"/>
          <ac:grpSpMkLst>
            <pc:docMk/>
            <pc:sldMk cId="1876723486" sldId="277"/>
            <ac:grpSpMk id="276" creationId="{C616B3DC-C165-433D-9187-62DCC0E317D3}"/>
          </ac:grpSpMkLst>
        </pc:grpChg>
        <pc:grpChg chg="add">
          <ac:chgData name="GURVINDER BHOGAL" userId="2b724d10-bac9-458a-9f92-b3e84d613140" providerId="ADAL" clId="{4DFF9BBE-0DCD-5448-86C7-5D14CD3E090E}" dt="2020-12-01T01:52:33.251" v="759" actId="26606"/>
          <ac:grpSpMkLst>
            <pc:docMk/>
            <pc:sldMk cId="1876723486" sldId="277"/>
            <ac:grpSpMk id="278" creationId="{E0E25B5C-98A3-47D8-A4D7-10C2E1758981}"/>
          </ac:grpSpMkLst>
        </pc:grpChg>
        <pc:picChg chg="mod ord modCrop">
          <ac:chgData name="GURVINDER BHOGAL" userId="2b724d10-bac9-458a-9f92-b3e84d613140" providerId="ADAL" clId="{4DFF9BBE-0DCD-5448-86C7-5D14CD3E090E}" dt="2020-12-01T01:53:11.855" v="822" actId="14861"/>
          <ac:picMkLst>
            <pc:docMk/>
            <pc:sldMk cId="1876723486" sldId="277"/>
            <ac:picMk id="5" creationId="{ED8B5A10-76A6-44C7-9310-C72DF4E2E015}"/>
          </ac:picMkLst>
        </pc:picChg>
      </pc:sldChg>
      <pc:sldChg chg="addSp modSp mod">
        <pc:chgData name="GURVINDER BHOGAL" userId="2b724d10-bac9-458a-9f92-b3e84d613140" providerId="ADAL" clId="{4DFF9BBE-0DCD-5448-86C7-5D14CD3E090E}" dt="2020-12-01T02:57:03.549" v="1184" actId="1076"/>
        <pc:sldMkLst>
          <pc:docMk/>
          <pc:sldMk cId="1052832481" sldId="279"/>
        </pc:sldMkLst>
        <pc:spChg chg="mod">
          <ac:chgData name="GURVINDER BHOGAL" userId="2b724d10-bac9-458a-9f92-b3e84d613140" providerId="ADAL" clId="{4DFF9BBE-0DCD-5448-86C7-5D14CD3E090E}" dt="2020-12-01T02:57:03.549" v="1184" actId="1076"/>
          <ac:spMkLst>
            <pc:docMk/>
            <pc:sldMk cId="1052832481" sldId="279"/>
            <ac:spMk id="3" creationId="{EC6B2B64-2B03-470F-90EE-6199004649F0}"/>
          </ac:spMkLst>
        </pc:spChg>
        <pc:spChg chg="add mod">
          <ac:chgData name="GURVINDER BHOGAL" userId="2b724d10-bac9-458a-9f92-b3e84d613140" providerId="ADAL" clId="{4DFF9BBE-0DCD-5448-86C7-5D14CD3E090E}" dt="2020-12-01T02:53:55.093" v="1165" actId="20577"/>
          <ac:spMkLst>
            <pc:docMk/>
            <pc:sldMk cId="1052832481" sldId="279"/>
            <ac:spMk id="5" creationId="{07455DC1-06C7-8044-A60D-F0F7E42CA84C}"/>
          </ac:spMkLst>
        </pc:spChg>
        <pc:spChg chg="add mod">
          <ac:chgData name="GURVINDER BHOGAL" userId="2b724d10-bac9-458a-9f92-b3e84d613140" providerId="ADAL" clId="{4DFF9BBE-0DCD-5448-86C7-5D14CD3E090E}" dt="2020-12-01T02:53:58.977" v="1167" actId="20577"/>
          <ac:spMkLst>
            <pc:docMk/>
            <pc:sldMk cId="1052832481" sldId="279"/>
            <ac:spMk id="7" creationId="{98501186-CCB9-A640-B2ED-0F53B4C060C5}"/>
          </ac:spMkLst>
        </pc:spChg>
      </pc:sldChg>
      <pc:sldChg chg="addSp delSp modSp mod setBg setClrOvrMap">
        <pc:chgData name="GURVINDER BHOGAL" userId="2b724d10-bac9-458a-9f92-b3e84d613140" providerId="ADAL" clId="{4DFF9BBE-0DCD-5448-86C7-5D14CD3E090E}" dt="2020-12-01T02:42:36.048" v="1114" actId="20577"/>
        <pc:sldMkLst>
          <pc:docMk/>
          <pc:sldMk cId="2367835543" sldId="280"/>
        </pc:sldMkLst>
        <pc:spChg chg="mod">
          <ac:chgData name="GURVINDER BHOGAL" userId="2b724d10-bac9-458a-9f92-b3e84d613140" providerId="ADAL" clId="{4DFF9BBE-0DCD-5448-86C7-5D14CD3E090E}" dt="2020-12-01T02:42:14.742" v="1109" actId="26606"/>
          <ac:spMkLst>
            <pc:docMk/>
            <pc:sldMk cId="2367835543" sldId="280"/>
            <ac:spMk id="2" creationId="{01BE50E0-346C-48F3-AF0F-0C1B03E0F093}"/>
          </ac:spMkLst>
        </pc:spChg>
        <pc:spChg chg="mod">
          <ac:chgData name="GURVINDER BHOGAL" userId="2b724d10-bac9-458a-9f92-b3e84d613140" providerId="ADAL" clId="{4DFF9BBE-0DCD-5448-86C7-5D14CD3E090E}" dt="2020-12-01T02:42:36.048" v="1114" actId="20577"/>
          <ac:spMkLst>
            <pc:docMk/>
            <pc:sldMk cId="2367835543" sldId="280"/>
            <ac:spMk id="3" creationId="{EC6B2B64-2B03-470F-90EE-6199004649F0}"/>
          </ac:spMkLst>
        </pc:spChg>
        <pc:spChg chg="del">
          <ac:chgData name="GURVINDER BHOGAL" userId="2b724d10-bac9-458a-9f92-b3e84d613140" providerId="ADAL" clId="{4DFF9BBE-0DCD-5448-86C7-5D14CD3E090E}" dt="2020-12-01T02:42:14.742" v="1109" actId="26606"/>
          <ac:spMkLst>
            <pc:docMk/>
            <pc:sldMk cId="2367835543" sldId="280"/>
            <ac:spMk id="45" creationId="{01355D4F-439D-46D1-9007-6D39B8422A19}"/>
          </ac:spMkLst>
        </pc:spChg>
        <pc:spChg chg="add">
          <ac:chgData name="GURVINDER BHOGAL" userId="2b724d10-bac9-458a-9f92-b3e84d613140" providerId="ADAL" clId="{4DFF9BBE-0DCD-5448-86C7-5D14CD3E090E}" dt="2020-12-01T02:42:14.742" v="1109" actId="26606"/>
          <ac:spMkLst>
            <pc:docMk/>
            <pc:sldMk cId="2367835543" sldId="280"/>
            <ac:spMk id="58" creationId="{C8643778-7F6C-4E8D-84D1-D5CDB9928191}"/>
          </ac:spMkLst>
        </pc:spChg>
        <pc:spChg chg="add">
          <ac:chgData name="GURVINDER BHOGAL" userId="2b724d10-bac9-458a-9f92-b3e84d613140" providerId="ADAL" clId="{4DFF9BBE-0DCD-5448-86C7-5D14CD3E090E}" dt="2020-12-01T02:42:14.742" v="1109" actId="26606"/>
          <ac:spMkLst>
            <pc:docMk/>
            <pc:sldMk cId="2367835543" sldId="280"/>
            <ac:spMk id="60" creationId="{1D22F88D-6907-48AF-B024-346E855E0D96}"/>
          </ac:spMkLst>
        </pc:spChg>
        <pc:grpChg chg="del">
          <ac:chgData name="GURVINDER BHOGAL" userId="2b724d10-bac9-458a-9f92-b3e84d613140" providerId="ADAL" clId="{4DFF9BBE-0DCD-5448-86C7-5D14CD3E090E}" dt="2020-12-01T02:42:14.742" v="1109" actId="26606"/>
          <ac:grpSpMkLst>
            <pc:docMk/>
            <pc:sldMk cId="2367835543" sldId="280"/>
            <ac:grpSpMk id="47" creationId="{BAACB4EA-FD87-4345-AC16-8265F9596779}"/>
          </ac:grpSpMkLst>
        </pc:grpChg>
        <pc:grpChg chg="add">
          <ac:chgData name="GURVINDER BHOGAL" userId="2b724d10-bac9-458a-9f92-b3e84d613140" providerId="ADAL" clId="{4DFF9BBE-0DCD-5448-86C7-5D14CD3E090E}" dt="2020-12-01T02:42:14.742" v="1109" actId="26606"/>
          <ac:grpSpMkLst>
            <pc:docMk/>
            <pc:sldMk cId="2367835543" sldId="280"/>
            <ac:grpSpMk id="62" creationId="{F3842748-48B5-4DD0-A06A-A31C74024A99}"/>
          </ac:grpSpMkLst>
        </pc:grpChg>
      </pc:sldChg>
      <pc:sldChg chg="addSp delSp modSp del mod setBg setClrOvrMap">
        <pc:chgData name="GURVINDER BHOGAL" userId="2b724d10-bac9-458a-9f92-b3e84d613140" providerId="ADAL" clId="{4DFF9BBE-0DCD-5448-86C7-5D14CD3E090E}" dt="2020-12-01T02:40:47.323" v="1101" actId="2696"/>
        <pc:sldMkLst>
          <pc:docMk/>
          <pc:sldMk cId="1038772070" sldId="281"/>
        </pc:sldMkLst>
        <pc:spChg chg="mod">
          <ac:chgData name="GURVINDER BHOGAL" userId="2b724d10-bac9-458a-9f92-b3e84d613140" providerId="ADAL" clId="{4DFF9BBE-0DCD-5448-86C7-5D14CD3E090E}" dt="2020-12-01T02:26:30.294" v="1089" actId="1076"/>
          <ac:spMkLst>
            <pc:docMk/>
            <pc:sldMk cId="1038772070" sldId="281"/>
            <ac:spMk id="2" creationId="{29B87384-82DD-420F-84E8-BF9E15486F5F}"/>
          </ac:spMkLst>
        </pc:spChg>
        <pc:spChg chg="mod">
          <ac:chgData name="GURVINDER BHOGAL" userId="2b724d10-bac9-458a-9f92-b3e84d613140" providerId="ADAL" clId="{4DFF9BBE-0DCD-5448-86C7-5D14CD3E090E}" dt="2020-12-01T02:26:35.252" v="1090" actId="1076"/>
          <ac:spMkLst>
            <pc:docMk/>
            <pc:sldMk cId="1038772070" sldId="281"/>
            <ac:spMk id="3" creationId="{AD71D88D-0EDB-470D-8876-13F9D6B8C31C}"/>
          </ac:spMkLst>
        </pc:spChg>
        <pc:spChg chg="del">
          <ac:chgData name="GURVINDER BHOGAL" userId="2b724d10-bac9-458a-9f92-b3e84d613140" providerId="ADAL" clId="{4DFF9BBE-0DCD-5448-86C7-5D14CD3E090E}" dt="2020-12-01T02:26:21.256" v="1088" actId="26606"/>
          <ac:spMkLst>
            <pc:docMk/>
            <pc:sldMk cId="1038772070" sldId="281"/>
            <ac:spMk id="16" creationId="{E67A1FC6-22FB-4EA7-B90A-C9F18FBEF30F}"/>
          </ac:spMkLst>
        </pc:spChg>
        <pc:spChg chg="del">
          <ac:chgData name="GURVINDER BHOGAL" userId="2b724d10-bac9-458a-9f92-b3e84d613140" providerId="ADAL" clId="{4DFF9BBE-0DCD-5448-86C7-5D14CD3E090E}" dt="2020-12-01T02:26:21.256" v="1088" actId="26606"/>
          <ac:spMkLst>
            <pc:docMk/>
            <pc:sldMk cId="1038772070" sldId="281"/>
            <ac:spMk id="18" creationId="{6246FDC4-DD97-431A-914A-9EB57A4A3C7C}"/>
          </ac:spMkLst>
        </pc:spChg>
        <pc:spChg chg="del">
          <ac:chgData name="GURVINDER BHOGAL" userId="2b724d10-bac9-458a-9f92-b3e84d613140" providerId="ADAL" clId="{4DFF9BBE-0DCD-5448-86C7-5D14CD3E090E}" dt="2020-12-01T02:26:21.256" v="1088" actId="26606"/>
          <ac:spMkLst>
            <pc:docMk/>
            <pc:sldMk cId="1038772070" sldId="281"/>
            <ac:spMk id="20" creationId="{CD4E68A2-74B0-42F5-BB75-2E1A7C2018C7}"/>
          </ac:spMkLst>
        </pc:spChg>
        <pc:spChg chg="add">
          <ac:chgData name="GURVINDER BHOGAL" userId="2b724d10-bac9-458a-9f92-b3e84d613140" providerId="ADAL" clId="{4DFF9BBE-0DCD-5448-86C7-5D14CD3E090E}" dt="2020-12-01T02:26:21.256" v="1088" actId="26606"/>
          <ac:spMkLst>
            <pc:docMk/>
            <pc:sldMk cId="1038772070" sldId="281"/>
            <ac:spMk id="34" creationId="{E58348C3-6249-4952-AA86-C63DB35EA9F2}"/>
          </ac:spMkLst>
        </pc:spChg>
        <pc:grpChg chg="del">
          <ac:chgData name="GURVINDER BHOGAL" userId="2b724d10-bac9-458a-9f92-b3e84d613140" providerId="ADAL" clId="{4DFF9BBE-0DCD-5448-86C7-5D14CD3E090E}" dt="2020-12-01T02:26:21.256" v="1088" actId="26606"/>
          <ac:grpSpMkLst>
            <pc:docMk/>
            <pc:sldMk cId="1038772070" sldId="281"/>
            <ac:grpSpMk id="8" creationId="{E9D059B6-ADD8-488A-B346-63289E90D13F}"/>
          </ac:grpSpMkLst>
        </pc:grpChg>
        <pc:grpChg chg="add">
          <ac:chgData name="GURVINDER BHOGAL" userId="2b724d10-bac9-458a-9f92-b3e84d613140" providerId="ADAL" clId="{4DFF9BBE-0DCD-5448-86C7-5D14CD3E090E}" dt="2020-12-01T02:26:21.256" v="1088" actId="26606"/>
          <ac:grpSpMkLst>
            <pc:docMk/>
            <pc:sldMk cId="1038772070" sldId="281"/>
            <ac:grpSpMk id="26" creationId="{08F94D66-27EC-4CB8-8226-D7F41C161863}"/>
          </ac:grpSpMkLst>
        </pc:grpChg>
        <pc:grpChg chg="add">
          <ac:chgData name="GURVINDER BHOGAL" userId="2b724d10-bac9-458a-9f92-b3e84d613140" providerId="ADAL" clId="{4DFF9BBE-0DCD-5448-86C7-5D14CD3E090E}" dt="2020-12-01T02:26:21.256" v="1088" actId="26606"/>
          <ac:grpSpMkLst>
            <pc:docMk/>
            <pc:sldMk cId="1038772070" sldId="281"/>
            <ac:grpSpMk id="36" creationId="{DE6174AD-DBB0-43E6-98C2-738DB3A15244}"/>
          </ac:grpSpMkLst>
        </pc:grpChg>
        <pc:picChg chg="add">
          <ac:chgData name="GURVINDER BHOGAL" userId="2b724d10-bac9-458a-9f92-b3e84d613140" providerId="ADAL" clId="{4DFF9BBE-0DCD-5448-86C7-5D14CD3E090E}" dt="2020-12-01T02:26:21.256" v="1088" actId="26606"/>
          <ac:picMkLst>
            <pc:docMk/>
            <pc:sldMk cId="1038772070" sldId="281"/>
            <ac:picMk id="22" creationId="{6C9A69A4-17AE-45BD-87F9-7821C050CCB0}"/>
          </ac:picMkLst>
        </pc:picChg>
      </pc:sldChg>
      <pc:sldChg chg="modSp mod">
        <pc:chgData name="GURVINDER BHOGAL" userId="2b724d10-bac9-458a-9f92-b3e84d613140" providerId="ADAL" clId="{4DFF9BBE-0DCD-5448-86C7-5D14CD3E090E}" dt="2020-12-01T02:36:28.662" v="1100" actId="20577"/>
        <pc:sldMkLst>
          <pc:docMk/>
          <pc:sldMk cId="2562462993" sldId="282"/>
        </pc:sldMkLst>
        <pc:spChg chg="mod">
          <ac:chgData name="GURVINDER BHOGAL" userId="2b724d10-bac9-458a-9f92-b3e84d613140" providerId="ADAL" clId="{4DFF9BBE-0DCD-5448-86C7-5D14CD3E090E}" dt="2020-12-01T02:36:28.662" v="1100" actId="20577"/>
          <ac:spMkLst>
            <pc:docMk/>
            <pc:sldMk cId="2562462993" sldId="282"/>
            <ac:spMk id="2" creationId="{770B0334-47B7-42BD-AA88-0F897336B2B6}"/>
          </ac:spMkLst>
        </pc:spChg>
        <pc:graphicFrameChg chg="modGraphic">
          <ac:chgData name="GURVINDER BHOGAL" userId="2b724d10-bac9-458a-9f92-b3e84d613140" providerId="ADAL" clId="{4DFF9BBE-0DCD-5448-86C7-5D14CD3E090E}" dt="2020-12-01T01:17:41.850" v="8" actId="798"/>
          <ac:graphicFrameMkLst>
            <pc:docMk/>
            <pc:sldMk cId="2562462993" sldId="282"/>
            <ac:graphicFrameMk id="11" creationId="{FDB90B67-852A-4169-914F-DB70957CF136}"/>
          </ac:graphicFrameMkLst>
        </pc:graphicFrameChg>
      </pc:sldChg>
      <pc:sldChg chg="modSp mod">
        <pc:chgData name="GURVINDER BHOGAL" userId="2b724d10-bac9-458a-9f92-b3e84d613140" providerId="ADAL" clId="{4DFF9BBE-0DCD-5448-86C7-5D14CD3E090E}" dt="2020-12-01T02:50:52.005" v="1128" actId="1076"/>
        <pc:sldMkLst>
          <pc:docMk/>
          <pc:sldMk cId="390718034" sldId="285"/>
        </pc:sldMkLst>
        <pc:spChg chg="mod">
          <ac:chgData name="GURVINDER BHOGAL" userId="2b724d10-bac9-458a-9f92-b3e84d613140" providerId="ADAL" clId="{4DFF9BBE-0DCD-5448-86C7-5D14CD3E090E}" dt="2020-12-01T02:50:52.005" v="1128" actId="1076"/>
          <ac:spMkLst>
            <pc:docMk/>
            <pc:sldMk cId="390718034" sldId="285"/>
            <ac:spMk id="12" creationId="{6C72E75F-8BF4-4DCC-A1CA-99730C6AAE6D}"/>
          </ac:spMkLst>
        </pc:spChg>
      </pc:sldChg>
    </pc:docChg>
  </pc:docChgLst>
  <pc:docChgLst>
    <pc:chgData name="Gastbenutzer" userId="S::urn:spo:anon#b5e9d6a40fb3718d4d36e71c7bafd0ec54fd938de99c3ebb86752e6937da31b0::" providerId="AD" clId="Web-{55926F12-F4A0-4573-9305-2F793A10F687}"/>
    <pc:docChg chg="modSld">
      <pc:chgData name="Gastbenutzer" userId="S::urn:spo:anon#b5e9d6a40fb3718d4d36e71c7bafd0ec54fd938de99c3ebb86752e6937da31b0::" providerId="AD" clId="Web-{55926F12-F4A0-4573-9305-2F793A10F687}" dt="2020-12-01T01:58:21.374" v="30" actId="20577"/>
      <pc:docMkLst>
        <pc:docMk/>
      </pc:docMkLst>
      <pc:sldChg chg="modSp">
        <pc:chgData name="Gastbenutzer" userId="S::urn:spo:anon#b5e9d6a40fb3718d4d36e71c7bafd0ec54fd938de99c3ebb86752e6937da31b0::" providerId="AD" clId="Web-{55926F12-F4A0-4573-9305-2F793A10F687}" dt="2020-12-01T01:53:18.205" v="28" actId="20577"/>
        <pc:sldMkLst>
          <pc:docMk/>
          <pc:sldMk cId="1052832481" sldId="279"/>
        </pc:sldMkLst>
        <pc:spChg chg="mod">
          <ac:chgData name="Gastbenutzer" userId="S::urn:spo:anon#b5e9d6a40fb3718d4d36e71c7bafd0ec54fd938de99c3ebb86752e6937da31b0::" providerId="AD" clId="Web-{55926F12-F4A0-4573-9305-2F793A10F687}" dt="2020-12-01T01:53:18.205" v="28" actId="20577"/>
          <ac:spMkLst>
            <pc:docMk/>
            <pc:sldMk cId="1052832481" sldId="279"/>
            <ac:spMk id="3" creationId="{EC6B2B64-2B03-470F-90EE-6199004649F0}"/>
          </ac:spMkLst>
        </pc:spChg>
      </pc:sldChg>
      <pc:sldChg chg="modSp">
        <pc:chgData name="Gastbenutzer" userId="S::urn:spo:anon#b5e9d6a40fb3718d4d36e71c7bafd0ec54fd938de99c3ebb86752e6937da31b0::" providerId="AD" clId="Web-{55926F12-F4A0-4573-9305-2F793A10F687}" dt="2020-12-01T01:33:35.659" v="0" actId="20577"/>
        <pc:sldMkLst>
          <pc:docMk/>
          <pc:sldMk cId="2367835543" sldId="280"/>
        </pc:sldMkLst>
        <pc:spChg chg="mod">
          <ac:chgData name="Gastbenutzer" userId="S::urn:spo:anon#b5e9d6a40fb3718d4d36e71c7bafd0ec54fd938de99c3ebb86752e6937da31b0::" providerId="AD" clId="Web-{55926F12-F4A0-4573-9305-2F793A10F687}" dt="2020-12-01T01:33:35.659" v="0" actId="20577"/>
          <ac:spMkLst>
            <pc:docMk/>
            <pc:sldMk cId="2367835543" sldId="280"/>
            <ac:spMk id="3" creationId="{EC6B2B64-2B03-470F-90EE-6199004649F0}"/>
          </ac:spMkLst>
        </pc:spChg>
      </pc:sldChg>
    </pc:docChg>
  </pc:docChgLst>
  <pc:docChgLst>
    <pc:chgData name="eamos000@citymail.cuny.edu" userId="S::eamos000@citymail.cuny.edu::8da0cf67-97ce-4071-995d-bdd7244a6628" providerId="AD" clId="Web-{ECA67AE9-8C6D-BFCB-20C6-1721E2FD4570}"/>
    <pc:docChg chg="modSld">
      <pc:chgData name="eamos000@citymail.cuny.edu" userId="S::eamos000@citymail.cuny.edu::8da0cf67-97ce-4071-995d-bdd7244a6628" providerId="AD" clId="Web-{ECA67AE9-8C6D-BFCB-20C6-1721E2FD4570}" dt="2020-12-01T04:27:52.327" v="77" actId="20577"/>
      <pc:docMkLst>
        <pc:docMk/>
      </pc:docMkLst>
      <pc:sldChg chg="modSp">
        <pc:chgData name="eamos000@citymail.cuny.edu" userId="S::eamos000@citymail.cuny.edu::8da0cf67-97ce-4071-995d-bdd7244a6628" providerId="AD" clId="Web-{ECA67AE9-8C6D-BFCB-20C6-1721E2FD4570}" dt="2020-12-01T04:23:56.027" v="2" actId="20577"/>
        <pc:sldMkLst>
          <pc:docMk/>
          <pc:sldMk cId="1674217597" sldId="270"/>
        </pc:sldMkLst>
        <pc:spChg chg="mod">
          <ac:chgData name="eamos000@citymail.cuny.edu" userId="S::eamos000@citymail.cuny.edu::8da0cf67-97ce-4071-995d-bdd7244a6628" providerId="AD" clId="Web-{ECA67AE9-8C6D-BFCB-20C6-1721E2FD4570}" dt="2020-12-01T04:23:56.027" v="2" actId="20577"/>
          <ac:spMkLst>
            <pc:docMk/>
            <pc:sldMk cId="1674217597" sldId="270"/>
            <ac:spMk id="3" creationId="{AD71D88D-0EDB-470D-8876-13F9D6B8C31C}"/>
          </ac:spMkLst>
        </pc:spChg>
      </pc:sldChg>
      <pc:sldChg chg="modSp">
        <pc:chgData name="eamos000@citymail.cuny.edu" userId="S::eamos000@citymail.cuny.edu::8da0cf67-97ce-4071-995d-bdd7244a6628" providerId="AD" clId="Web-{ECA67AE9-8C6D-BFCB-20C6-1721E2FD4570}" dt="2020-12-01T04:25:04.125" v="3" actId="1076"/>
        <pc:sldMkLst>
          <pc:docMk/>
          <pc:sldMk cId="3673363470" sldId="272"/>
        </pc:sldMkLst>
        <pc:spChg chg="mod">
          <ac:chgData name="eamos000@citymail.cuny.edu" userId="S::eamos000@citymail.cuny.edu::8da0cf67-97ce-4071-995d-bdd7244a6628" providerId="AD" clId="Web-{ECA67AE9-8C6D-BFCB-20C6-1721E2FD4570}" dt="2020-12-01T04:25:04.125" v="3" actId="1076"/>
          <ac:spMkLst>
            <pc:docMk/>
            <pc:sldMk cId="3673363470" sldId="272"/>
            <ac:spMk id="2" creationId="{29B87384-82DD-420F-84E8-BF9E15486F5F}"/>
          </ac:spMkLst>
        </pc:spChg>
      </pc:sldChg>
      <pc:sldChg chg="modSp">
        <pc:chgData name="eamos000@citymail.cuny.edu" userId="S::eamos000@citymail.cuny.edu::8da0cf67-97ce-4071-995d-bdd7244a6628" providerId="AD" clId="Web-{ECA67AE9-8C6D-BFCB-20C6-1721E2FD4570}" dt="2020-12-01T04:27:52.327" v="76" actId="20577"/>
        <pc:sldMkLst>
          <pc:docMk/>
          <pc:sldMk cId="2367835543" sldId="280"/>
        </pc:sldMkLst>
        <pc:spChg chg="mod">
          <ac:chgData name="eamos000@citymail.cuny.edu" userId="S::eamos000@citymail.cuny.edu::8da0cf67-97ce-4071-995d-bdd7244a6628" providerId="AD" clId="Web-{ECA67AE9-8C6D-BFCB-20C6-1721E2FD4570}" dt="2020-12-01T04:27:52.327" v="76" actId="20577"/>
          <ac:spMkLst>
            <pc:docMk/>
            <pc:sldMk cId="2367835543" sldId="280"/>
            <ac:spMk id="3" creationId="{EC6B2B64-2B03-470F-90EE-6199004649F0}"/>
          </ac:spMkLst>
        </pc:spChg>
      </pc:sldChg>
    </pc:docChg>
  </pc:docChgLst>
  <pc:docChgLst>
    <pc:chgData name="eamos000@citymail.cuny.edu" userId="S::eamos000@citymail.cuny.edu::8da0cf67-97ce-4071-995d-bdd7244a6628" providerId="AD" clId="Web-{7F5406E7-8E8F-4C9A-3705-30681C470AFF}"/>
    <pc:docChg chg="addSld delSld modSld sldOrd">
      <pc:chgData name="eamos000@citymail.cuny.edu" userId="S::eamos000@citymail.cuny.edu::8da0cf67-97ce-4071-995d-bdd7244a6628" providerId="AD" clId="Web-{7F5406E7-8E8F-4C9A-3705-30681C470AFF}" dt="2020-11-30T06:30:46.344" v="840"/>
      <pc:docMkLst>
        <pc:docMk/>
      </pc:docMkLst>
      <pc:sldChg chg="modSp">
        <pc:chgData name="eamos000@citymail.cuny.edu" userId="S::eamos000@citymail.cuny.edu::8da0cf67-97ce-4071-995d-bdd7244a6628" providerId="AD" clId="Web-{7F5406E7-8E8F-4C9A-3705-30681C470AFF}" dt="2020-11-30T06:08:15.829" v="235" actId="20577"/>
        <pc:sldMkLst>
          <pc:docMk/>
          <pc:sldMk cId="2546269179" sldId="256"/>
        </pc:sldMkLst>
        <pc:spChg chg="mod">
          <ac:chgData name="eamos000@citymail.cuny.edu" userId="S::eamos000@citymail.cuny.edu::8da0cf67-97ce-4071-995d-bdd7244a6628" providerId="AD" clId="Web-{7F5406E7-8E8F-4C9A-3705-30681C470AFF}" dt="2020-11-30T06:08:15.829" v="235" actId="20577"/>
          <ac:spMkLst>
            <pc:docMk/>
            <pc:sldMk cId="2546269179" sldId="256"/>
            <ac:spMk id="2" creationId="{DBF45383-9B82-41AC-8DDA-F7F48F015219}"/>
          </ac:spMkLst>
        </pc:spChg>
      </pc:sldChg>
      <pc:sldChg chg="del">
        <pc:chgData name="eamos000@citymail.cuny.edu" userId="S::eamos000@citymail.cuny.edu::8da0cf67-97ce-4071-995d-bdd7244a6628" providerId="AD" clId="Web-{7F5406E7-8E8F-4C9A-3705-30681C470AFF}" dt="2020-11-30T06:08:21.079" v="238"/>
        <pc:sldMkLst>
          <pc:docMk/>
          <pc:sldMk cId="136377100" sldId="257"/>
        </pc:sldMkLst>
      </pc:sldChg>
      <pc:sldChg chg="addSp delSp modSp del mod modClrScheme delDesignElem chgLayout">
        <pc:chgData name="eamos000@citymail.cuny.edu" userId="S::eamos000@citymail.cuny.edu::8da0cf67-97ce-4071-995d-bdd7244a6628" providerId="AD" clId="Web-{7F5406E7-8E8F-4C9A-3705-30681C470AFF}" dt="2020-11-30T05:53:34.434" v="6"/>
        <pc:sldMkLst>
          <pc:docMk/>
          <pc:sldMk cId="3590881833" sldId="258"/>
        </pc:sldMkLst>
        <pc:spChg chg="mod ord">
          <ac:chgData name="eamos000@citymail.cuny.edu" userId="S::eamos000@citymail.cuny.edu::8da0cf67-97ce-4071-995d-bdd7244a6628" providerId="AD" clId="Web-{7F5406E7-8E8F-4C9A-3705-30681C470AFF}" dt="2020-11-30T05:53:24.980" v="2"/>
          <ac:spMkLst>
            <pc:docMk/>
            <pc:sldMk cId="3590881833" sldId="258"/>
            <ac:spMk id="2" creationId="{5E8EAFDD-0923-46EB-ACC5-E159FF4384FD}"/>
          </ac:spMkLst>
        </pc:spChg>
        <pc:spChg chg="add mod ord">
          <ac:chgData name="eamos000@citymail.cuny.edu" userId="S::eamos000@citymail.cuny.edu::8da0cf67-97ce-4071-995d-bdd7244a6628" providerId="AD" clId="Web-{7F5406E7-8E8F-4C9A-3705-30681C470AFF}" dt="2020-11-30T05:53:24.980" v="2"/>
          <ac:spMkLst>
            <pc:docMk/>
            <pc:sldMk cId="3590881833" sldId="258"/>
            <ac:spMk id="3" creationId="{C86D9E4F-725C-4571-AD18-DF64A5C22739}"/>
          </ac:spMkLst>
        </pc:spChg>
        <pc:spChg chg="mod">
          <ac:chgData name="eamos000@citymail.cuny.edu" userId="S::eamos000@citymail.cuny.edu::8da0cf67-97ce-4071-995d-bdd7244a6628" providerId="AD" clId="Web-{7F5406E7-8E8F-4C9A-3705-30681C470AFF}" dt="2020-11-30T05:53:32.246" v="4" actId="20577"/>
          <ac:spMkLst>
            <pc:docMk/>
            <pc:sldMk cId="3590881833" sldId="258"/>
            <ac:spMk id="25" creationId="{D88C6F4D-753A-42E3-AFCE-FF89897470C5}"/>
          </ac:spMkLst>
        </pc:spChg>
        <pc:spChg chg="del">
          <ac:chgData name="eamos000@citymail.cuny.edu" userId="S::eamos000@citymail.cuny.edu::8da0cf67-97ce-4071-995d-bdd7244a6628" providerId="AD" clId="Web-{7F5406E7-8E8F-4C9A-3705-30681C470AFF}" dt="2020-11-30T05:53:17.322" v="1"/>
          <ac:spMkLst>
            <pc:docMk/>
            <pc:sldMk cId="3590881833" sldId="258"/>
            <ac:spMk id="92" creationId="{384E03DA-B800-46E1-AF36-59DF74A4B0F7}"/>
          </ac:spMkLst>
        </pc:spChg>
        <pc:spChg chg="del">
          <ac:chgData name="eamos000@citymail.cuny.edu" userId="S::eamos000@citymail.cuny.edu::8da0cf67-97ce-4071-995d-bdd7244a6628" providerId="AD" clId="Web-{7F5406E7-8E8F-4C9A-3705-30681C470AFF}" dt="2020-11-30T05:53:17.322" v="1"/>
          <ac:spMkLst>
            <pc:docMk/>
            <pc:sldMk cId="3590881833" sldId="258"/>
            <ac:spMk id="94" creationId="{D7A9900B-CB87-464C-884A-B15D70B64935}"/>
          </ac:spMkLst>
        </pc:spChg>
        <pc:grpChg chg="del">
          <ac:chgData name="eamos000@citymail.cuny.edu" userId="S::eamos000@citymail.cuny.edu::8da0cf67-97ce-4071-995d-bdd7244a6628" providerId="AD" clId="Web-{7F5406E7-8E8F-4C9A-3705-30681C470AFF}" dt="2020-11-30T05:53:17.322" v="1"/>
          <ac:grpSpMkLst>
            <pc:docMk/>
            <pc:sldMk cId="3590881833" sldId="258"/>
            <ac:grpSpMk id="84" creationId="{E9D059B6-ADD8-488A-B346-63289E90D13F}"/>
          </ac:grpSpMkLst>
        </pc:grpChg>
        <pc:cxnChg chg="del">
          <ac:chgData name="eamos000@citymail.cuny.edu" userId="S::eamos000@citymail.cuny.edu::8da0cf67-97ce-4071-995d-bdd7244a6628" providerId="AD" clId="Web-{7F5406E7-8E8F-4C9A-3705-30681C470AFF}" dt="2020-11-30T05:53:17.322" v="1"/>
          <ac:cxnSpMkLst>
            <pc:docMk/>
            <pc:sldMk cId="3590881833" sldId="258"/>
            <ac:cxnSpMk id="96" creationId="{2095369B-D528-438E-80C9-A093047670EE}"/>
          </ac:cxnSpMkLst>
        </pc:cxnChg>
      </pc:sldChg>
      <pc:sldChg chg="del">
        <pc:chgData name="eamos000@citymail.cuny.edu" userId="S::eamos000@citymail.cuny.edu::8da0cf67-97ce-4071-995d-bdd7244a6628" providerId="AD" clId="Web-{7F5406E7-8E8F-4C9A-3705-30681C470AFF}" dt="2020-11-30T06:10:57.271" v="271"/>
        <pc:sldMkLst>
          <pc:docMk/>
          <pc:sldMk cId="2265059993" sldId="259"/>
        </pc:sldMkLst>
      </pc:sldChg>
      <pc:sldChg chg="del">
        <pc:chgData name="eamos000@citymail.cuny.edu" userId="S::eamos000@citymail.cuny.edu::8da0cf67-97ce-4071-995d-bdd7244a6628" providerId="AD" clId="Web-{7F5406E7-8E8F-4C9A-3705-30681C470AFF}" dt="2020-11-30T06:11:00.271" v="272"/>
        <pc:sldMkLst>
          <pc:docMk/>
          <pc:sldMk cId="767127497" sldId="260"/>
        </pc:sldMkLst>
      </pc:sldChg>
      <pc:sldChg chg="del">
        <pc:chgData name="eamos000@citymail.cuny.edu" userId="S::eamos000@citymail.cuny.edu::8da0cf67-97ce-4071-995d-bdd7244a6628" providerId="AD" clId="Web-{7F5406E7-8E8F-4C9A-3705-30681C470AFF}" dt="2020-11-30T06:11:02.662" v="273"/>
        <pc:sldMkLst>
          <pc:docMk/>
          <pc:sldMk cId="2455503988" sldId="261"/>
        </pc:sldMkLst>
      </pc:sldChg>
      <pc:sldChg chg="del">
        <pc:chgData name="eamos000@citymail.cuny.edu" userId="S::eamos000@citymail.cuny.edu::8da0cf67-97ce-4071-995d-bdd7244a6628" providerId="AD" clId="Web-{7F5406E7-8E8F-4C9A-3705-30681C470AFF}" dt="2020-11-30T06:11:04.459" v="274"/>
        <pc:sldMkLst>
          <pc:docMk/>
          <pc:sldMk cId="3191094482" sldId="262"/>
        </pc:sldMkLst>
      </pc:sldChg>
      <pc:sldChg chg="del">
        <pc:chgData name="eamos000@citymail.cuny.edu" userId="S::eamos000@citymail.cuny.edu::8da0cf67-97ce-4071-995d-bdd7244a6628" providerId="AD" clId="Web-{7F5406E7-8E8F-4C9A-3705-30681C470AFF}" dt="2020-11-30T06:11:05.881" v="275"/>
        <pc:sldMkLst>
          <pc:docMk/>
          <pc:sldMk cId="3578274946" sldId="263"/>
        </pc:sldMkLst>
      </pc:sldChg>
      <pc:sldChg chg="del ord">
        <pc:chgData name="eamos000@citymail.cuny.edu" userId="S::eamos000@citymail.cuny.edu::8da0cf67-97ce-4071-995d-bdd7244a6628" providerId="AD" clId="Web-{7F5406E7-8E8F-4C9A-3705-30681C470AFF}" dt="2020-11-30T06:10:50.974" v="270"/>
        <pc:sldMkLst>
          <pc:docMk/>
          <pc:sldMk cId="4083120292" sldId="265"/>
        </pc:sldMkLst>
      </pc:sldChg>
      <pc:sldChg chg="delSp ord">
        <pc:chgData name="eamos000@citymail.cuny.edu" userId="S::eamos000@citymail.cuny.edu::8da0cf67-97ce-4071-995d-bdd7244a6628" providerId="AD" clId="Web-{7F5406E7-8E8F-4C9A-3705-30681C470AFF}" dt="2020-11-30T06:12:34.790" v="299"/>
        <pc:sldMkLst>
          <pc:docMk/>
          <pc:sldMk cId="2246518585" sldId="266"/>
        </pc:sldMkLst>
        <pc:spChg chg="del">
          <ac:chgData name="eamos000@citymail.cuny.edu" userId="S::eamos000@citymail.cuny.edu::8da0cf67-97ce-4071-995d-bdd7244a6628" providerId="AD" clId="Web-{7F5406E7-8E8F-4C9A-3705-30681C470AFF}" dt="2020-11-30T06:12:34.790" v="299"/>
          <ac:spMkLst>
            <pc:docMk/>
            <pc:sldMk cId="2246518585" sldId="266"/>
            <ac:spMk id="3" creationId="{630F75E1-F15E-4B25-BC0F-A1A064E9FC2A}"/>
          </ac:spMkLst>
        </pc:spChg>
      </pc:sldChg>
      <pc:sldChg chg="addSp delSp modSp new mod setBg">
        <pc:chgData name="eamos000@citymail.cuny.edu" userId="S::eamos000@citymail.cuny.edu::8da0cf67-97ce-4071-995d-bdd7244a6628" providerId="AD" clId="Web-{7F5406E7-8E8F-4C9A-3705-30681C470AFF}" dt="2020-11-30T06:25:32.726" v="602" actId="20577"/>
        <pc:sldMkLst>
          <pc:docMk/>
          <pc:sldMk cId="2512000384" sldId="268"/>
        </pc:sldMkLst>
        <pc:spChg chg="mod">
          <ac:chgData name="eamos000@citymail.cuny.edu" userId="S::eamos000@citymail.cuny.edu::8da0cf67-97ce-4071-995d-bdd7244a6628" providerId="AD" clId="Web-{7F5406E7-8E8F-4C9A-3705-30681C470AFF}" dt="2020-11-30T06:23:21.581" v="547"/>
          <ac:spMkLst>
            <pc:docMk/>
            <pc:sldMk cId="2512000384" sldId="268"/>
            <ac:spMk id="2" creationId="{34B2DC2E-6B21-4B0C-BA63-2A141A9D689C}"/>
          </ac:spMkLst>
        </pc:spChg>
        <pc:spChg chg="add del mod">
          <ac:chgData name="eamos000@citymail.cuny.edu" userId="S::eamos000@citymail.cuny.edu::8da0cf67-97ce-4071-995d-bdd7244a6628" providerId="AD" clId="Web-{7F5406E7-8E8F-4C9A-3705-30681C470AFF}" dt="2020-11-30T06:07:47.984" v="218"/>
          <ac:spMkLst>
            <pc:docMk/>
            <pc:sldMk cId="2512000384" sldId="268"/>
            <ac:spMk id="3" creationId="{545B06D0-19CC-44B9-8FE1-9C971D24AC92}"/>
          </ac:spMkLst>
        </pc:spChg>
        <pc:spChg chg="add del">
          <ac:chgData name="eamos000@citymail.cuny.edu" userId="S::eamos000@citymail.cuny.edu::8da0cf67-97ce-4071-995d-bdd7244a6628" providerId="AD" clId="Web-{7F5406E7-8E8F-4C9A-3705-30681C470AFF}" dt="2020-11-30T06:07:47.953" v="217"/>
          <ac:spMkLst>
            <pc:docMk/>
            <pc:sldMk cId="2512000384" sldId="268"/>
            <ac:spMk id="6" creationId="{94C52C56-BEF2-4E22-8C8E-A7AC96B03A72}"/>
          </ac:spMkLst>
        </pc:spChg>
        <pc:spChg chg="add del">
          <ac:chgData name="eamos000@citymail.cuny.edu" userId="S::eamos000@citymail.cuny.edu::8da0cf67-97ce-4071-995d-bdd7244a6628" providerId="AD" clId="Web-{7F5406E7-8E8F-4C9A-3705-30681C470AFF}" dt="2020-11-30T06:07:47.953" v="217"/>
          <ac:spMkLst>
            <pc:docMk/>
            <pc:sldMk cId="2512000384" sldId="268"/>
            <ac:spMk id="7" creationId="{42285737-90EE-47DC-AC80-8AE156B11969}"/>
          </ac:spMkLst>
        </pc:spChg>
        <pc:spChg chg="add del">
          <ac:chgData name="eamos000@citymail.cuny.edu" userId="S::eamos000@citymail.cuny.edu::8da0cf67-97ce-4071-995d-bdd7244a6628" providerId="AD" clId="Web-{7F5406E7-8E8F-4C9A-3705-30681C470AFF}" dt="2020-11-30T06:07:43.094" v="215"/>
          <ac:spMkLst>
            <pc:docMk/>
            <pc:sldMk cId="2512000384" sldId="268"/>
            <ac:spMk id="9" creationId="{94C52C56-BEF2-4E22-8C8E-A7AC96B03A72}"/>
          </ac:spMkLst>
        </pc:spChg>
        <pc:spChg chg="add del">
          <ac:chgData name="eamos000@citymail.cuny.edu" userId="S::eamos000@citymail.cuny.edu::8da0cf67-97ce-4071-995d-bdd7244a6628" providerId="AD" clId="Web-{7F5406E7-8E8F-4C9A-3705-30681C470AFF}" dt="2020-11-30T06:07:43.094" v="215"/>
          <ac:spMkLst>
            <pc:docMk/>
            <pc:sldMk cId="2512000384" sldId="268"/>
            <ac:spMk id="11" creationId="{42285737-90EE-47DC-AC80-8AE156B11969}"/>
          </ac:spMkLst>
        </pc:spChg>
        <pc:spChg chg="add del">
          <ac:chgData name="eamos000@citymail.cuny.edu" userId="S::eamos000@citymail.cuny.edu::8da0cf67-97ce-4071-995d-bdd7244a6628" providerId="AD" clId="Web-{7F5406E7-8E8F-4C9A-3705-30681C470AFF}" dt="2020-11-30T06:22:06.688" v="532"/>
          <ac:spMkLst>
            <pc:docMk/>
            <pc:sldMk cId="2512000384" sldId="268"/>
            <ac:spMk id="12" creationId="{94C52C56-BEF2-4E22-8C8E-A7AC96B03A72}"/>
          </ac:spMkLst>
        </pc:spChg>
        <pc:spChg chg="add del">
          <ac:chgData name="eamos000@citymail.cuny.edu" userId="S::eamos000@citymail.cuny.edu::8da0cf67-97ce-4071-995d-bdd7244a6628" providerId="AD" clId="Web-{7F5406E7-8E8F-4C9A-3705-30681C470AFF}" dt="2020-11-30T06:22:06.688" v="532"/>
          <ac:spMkLst>
            <pc:docMk/>
            <pc:sldMk cId="2512000384" sldId="268"/>
            <ac:spMk id="20" creationId="{42285737-90EE-47DC-AC80-8AE156B11969}"/>
          </ac:spMkLst>
        </pc:spChg>
        <pc:spChg chg="add del">
          <ac:chgData name="eamos000@citymail.cuny.edu" userId="S::eamos000@citymail.cuny.edu::8da0cf67-97ce-4071-995d-bdd7244a6628" providerId="AD" clId="Web-{7F5406E7-8E8F-4C9A-3705-30681C470AFF}" dt="2020-11-30T06:22:06.657" v="531"/>
          <ac:spMkLst>
            <pc:docMk/>
            <pc:sldMk cId="2512000384" sldId="268"/>
            <ac:spMk id="24" creationId="{94C52C56-BEF2-4E22-8C8E-A7AC96B03A72}"/>
          </ac:spMkLst>
        </pc:spChg>
        <pc:spChg chg="add del">
          <ac:chgData name="eamos000@citymail.cuny.edu" userId="S::eamos000@citymail.cuny.edu::8da0cf67-97ce-4071-995d-bdd7244a6628" providerId="AD" clId="Web-{7F5406E7-8E8F-4C9A-3705-30681C470AFF}" dt="2020-11-30T06:22:06.657" v="531"/>
          <ac:spMkLst>
            <pc:docMk/>
            <pc:sldMk cId="2512000384" sldId="268"/>
            <ac:spMk id="25" creationId="{42285737-90EE-47DC-AC80-8AE156B11969}"/>
          </ac:spMkLst>
        </pc:spChg>
        <pc:spChg chg="add del">
          <ac:chgData name="eamos000@citymail.cuny.edu" userId="S::eamos000@citymail.cuny.edu::8da0cf67-97ce-4071-995d-bdd7244a6628" providerId="AD" clId="Web-{7F5406E7-8E8F-4C9A-3705-30681C470AFF}" dt="2020-11-30T06:22:01.641" v="529"/>
          <ac:spMkLst>
            <pc:docMk/>
            <pc:sldMk cId="2512000384" sldId="268"/>
            <ac:spMk id="27" creationId="{63336871-0118-4F6E-8DBD-20AEFC62A9AD}"/>
          </ac:spMkLst>
        </pc:spChg>
        <pc:spChg chg="add del">
          <ac:chgData name="eamos000@citymail.cuny.edu" userId="S::eamos000@citymail.cuny.edu::8da0cf67-97ce-4071-995d-bdd7244a6628" providerId="AD" clId="Web-{7F5406E7-8E8F-4C9A-3705-30681C470AFF}" dt="2020-11-30T06:23:14.018" v="546"/>
          <ac:spMkLst>
            <pc:docMk/>
            <pc:sldMk cId="2512000384" sldId="268"/>
            <ac:spMk id="28" creationId="{94C52C56-BEF2-4E22-8C8E-A7AC96B03A72}"/>
          </ac:spMkLst>
        </pc:spChg>
        <pc:spChg chg="add del">
          <ac:chgData name="eamos000@citymail.cuny.edu" userId="S::eamos000@citymail.cuny.edu::8da0cf67-97ce-4071-995d-bdd7244a6628" providerId="AD" clId="Web-{7F5406E7-8E8F-4C9A-3705-30681C470AFF}" dt="2020-11-30T06:22:01.641" v="529"/>
          <ac:spMkLst>
            <pc:docMk/>
            <pc:sldMk cId="2512000384" sldId="268"/>
            <ac:spMk id="29" creationId="{F03CC8D0-33AF-417F-8454-1FDB6C22DD25}"/>
          </ac:spMkLst>
        </pc:spChg>
        <pc:spChg chg="add del">
          <ac:chgData name="eamos000@citymail.cuny.edu" userId="S::eamos000@citymail.cuny.edu::8da0cf67-97ce-4071-995d-bdd7244a6628" providerId="AD" clId="Web-{7F5406E7-8E8F-4C9A-3705-30681C470AFF}" dt="2020-11-30T06:23:14.018" v="546"/>
          <ac:spMkLst>
            <pc:docMk/>
            <pc:sldMk cId="2512000384" sldId="268"/>
            <ac:spMk id="30" creationId="{42285737-90EE-47DC-AC80-8AE156B11969}"/>
          </ac:spMkLst>
        </pc:spChg>
        <pc:spChg chg="add">
          <ac:chgData name="eamos000@citymail.cuny.edu" userId="S::eamos000@citymail.cuny.edu::8da0cf67-97ce-4071-995d-bdd7244a6628" providerId="AD" clId="Web-{7F5406E7-8E8F-4C9A-3705-30681C470AFF}" dt="2020-11-30T06:23:21.581" v="547"/>
          <ac:spMkLst>
            <pc:docMk/>
            <pc:sldMk cId="2512000384" sldId="268"/>
            <ac:spMk id="39" creationId="{94C52C56-BEF2-4E22-8C8E-A7AC96B03A72}"/>
          </ac:spMkLst>
        </pc:spChg>
        <pc:spChg chg="add del">
          <ac:chgData name="eamos000@citymail.cuny.edu" userId="S::eamos000@citymail.cuny.edu::8da0cf67-97ce-4071-995d-bdd7244a6628" providerId="AD" clId="Web-{7F5406E7-8E8F-4C9A-3705-30681C470AFF}" dt="2020-11-30T06:23:13.956" v="545"/>
          <ac:spMkLst>
            <pc:docMk/>
            <pc:sldMk cId="2512000384" sldId="268"/>
            <ac:spMk id="40" creationId="{94C52C56-BEF2-4E22-8C8E-A7AC96B03A72}"/>
          </ac:spMkLst>
        </pc:spChg>
        <pc:spChg chg="add del">
          <ac:chgData name="eamos000@citymail.cuny.edu" userId="S::eamos000@citymail.cuny.edu::8da0cf67-97ce-4071-995d-bdd7244a6628" providerId="AD" clId="Web-{7F5406E7-8E8F-4C9A-3705-30681C470AFF}" dt="2020-11-30T06:23:13.956" v="545"/>
          <ac:spMkLst>
            <pc:docMk/>
            <pc:sldMk cId="2512000384" sldId="268"/>
            <ac:spMk id="41" creationId="{42285737-90EE-47DC-AC80-8AE156B11969}"/>
          </ac:spMkLst>
        </pc:spChg>
        <pc:spChg chg="add del">
          <ac:chgData name="eamos000@citymail.cuny.edu" userId="S::eamos000@citymail.cuny.edu::8da0cf67-97ce-4071-995d-bdd7244a6628" providerId="AD" clId="Web-{7F5406E7-8E8F-4C9A-3705-30681C470AFF}" dt="2020-11-30T06:23:05.018" v="543"/>
          <ac:spMkLst>
            <pc:docMk/>
            <pc:sldMk cId="2512000384" sldId="268"/>
            <ac:spMk id="43" creationId="{94C52C56-BEF2-4E22-8C8E-A7AC96B03A72}"/>
          </ac:spMkLst>
        </pc:spChg>
        <pc:spChg chg="add">
          <ac:chgData name="eamos000@citymail.cuny.edu" userId="S::eamos000@citymail.cuny.edu::8da0cf67-97ce-4071-995d-bdd7244a6628" providerId="AD" clId="Web-{7F5406E7-8E8F-4C9A-3705-30681C470AFF}" dt="2020-11-30T06:23:21.581" v="547"/>
          <ac:spMkLst>
            <pc:docMk/>
            <pc:sldMk cId="2512000384" sldId="268"/>
            <ac:spMk id="44" creationId="{42285737-90EE-47DC-AC80-8AE156B11969}"/>
          </ac:spMkLst>
        </pc:spChg>
        <pc:spChg chg="add del">
          <ac:chgData name="eamos000@citymail.cuny.edu" userId="S::eamos000@citymail.cuny.edu::8da0cf67-97ce-4071-995d-bdd7244a6628" providerId="AD" clId="Web-{7F5406E7-8E8F-4C9A-3705-30681C470AFF}" dt="2020-11-30T06:23:05.018" v="543"/>
          <ac:spMkLst>
            <pc:docMk/>
            <pc:sldMk cId="2512000384" sldId="268"/>
            <ac:spMk id="45" creationId="{42285737-90EE-47DC-AC80-8AE156B11969}"/>
          </ac:spMkLst>
        </pc:spChg>
        <pc:grpChg chg="add del">
          <ac:chgData name="eamos000@citymail.cuny.edu" userId="S::eamos000@citymail.cuny.edu::8da0cf67-97ce-4071-995d-bdd7244a6628" providerId="AD" clId="Web-{7F5406E7-8E8F-4C9A-3705-30681C470AFF}" dt="2020-11-30T06:07:47.953" v="217"/>
          <ac:grpSpMkLst>
            <pc:docMk/>
            <pc:sldMk cId="2512000384" sldId="268"/>
            <ac:grpSpMk id="8" creationId="{B57BDC17-F1B3-455F-BBF1-680AA1F25C06}"/>
          </ac:grpSpMkLst>
        </pc:grpChg>
        <pc:grpChg chg="add del">
          <ac:chgData name="eamos000@citymail.cuny.edu" userId="S::eamos000@citymail.cuny.edu::8da0cf67-97ce-4071-995d-bdd7244a6628" providerId="AD" clId="Web-{7F5406E7-8E8F-4C9A-3705-30681C470AFF}" dt="2020-11-30T06:07:43.094" v="215"/>
          <ac:grpSpMkLst>
            <pc:docMk/>
            <pc:sldMk cId="2512000384" sldId="268"/>
            <ac:grpSpMk id="13" creationId="{B57BDC17-F1B3-455F-BBF1-680AA1F25C06}"/>
          </ac:grpSpMkLst>
        </pc:grpChg>
        <pc:grpChg chg="add del">
          <ac:chgData name="eamos000@citymail.cuny.edu" userId="S::eamos000@citymail.cuny.edu::8da0cf67-97ce-4071-995d-bdd7244a6628" providerId="AD" clId="Web-{7F5406E7-8E8F-4C9A-3705-30681C470AFF}" dt="2020-11-30T06:22:06.688" v="532"/>
          <ac:grpSpMkLst>
            <pc:docMk/>
            <pc:sldMk cId="2512000384" sldId="268"/>
            <ac:grpSpMk id="21" creationId="{B57BDC17-F1B3-455F-BBF1-680AA1F25C06}"/>
          </ac:grpSpMkLst>
        </pc:grpChg>
        <pc:grpChg chg="add del">
          <ac:chgData name="eamos000@citymail.cuny.edu" userId="S::eamos000@citymail.cuny.edu::8da0cf67-97ce-4071-995d-bdd7244a6628" providerId="AD" clId="Web-{7F5406E7-8E8F-4C9A-3705-30681C470AFF}" dt="2020-11-30T06:22:06.657" v="531"/>
          <ac:grpSpMkLst>
            <pc:docMk/>
            <pc:sldMk cId="2512000384" sldId="268"/>
            <ac:grpSpMk id="26" creationId="{B57BDC17-F1B3-455F-BBF1-680AA1F25C06}"/>
          </ac:grpSpMkLst>
        </pc:grpChg>
        <pc:grpChg chg="add del">
          <ac:chgData name="eamos000@citymail.cuny.edu" userId="S::eamos000@citymail.cuny.edu::8da0cf67-97ce-4071-995d-bdd7244a6628" providerId="AD" clId="Web-{7F5406E7-8E8F-4C9A-3705-30681C470AFF}" dt="2020-11-30T06:22:01.641" v="529"/>
          <ac:grpSpMkLst>
            <pc:docMk/>
            <pc:sldMk cId="2512000384" sldId="268"/>
            <ac:grpSpMk id="31" creationId="{B5A08A69-9EE1-4A9E-96B6-D769D87C2F9E}"/>
          </ac:grpSpMkLst>
        </pc:grpChg>
        <pc:grpChg chg="add del">
          <ac:chgData name="eamos000@citymail.cuny.edu" userId="S::eamos000@citymail.cuny.edu::8da0cf67-97ce-4071-995d-bdd7244a6628" providerId="AD" clId="Web-{7F5406E7-8E8F-4C9A-3705-30681C470AFF}" dt="2020-11-30T06:23:14.018" v="546"/>
          <ac:grpSpMkLst>
            <pc:docMk/>
            <pc:sldMk cId="2512000384" sldId="268"/>
            <ac:grpSpMk id="38" creationId="{B57BDC17-F1B3-455F-BBF1-680AA1F25C06}"/>
          </ac:grpSpMkLst>
        </pc:grpChg>
        <pc:grpChg chg="add del">
          <ac:chgData name="eamos000@citymail.cuny.edu" userId="S::eamos000@citymail.cuny.edu::8da0cf67-97ce-4071-995d-bdd7244a6628" providerId="AD" clId="Web-{7F5406E7-8E8F-4C9A-3705-30681C470AFF}" dt="2020-11-30T06:23:13.956" v="545"/>
          <ac:grpSpMkLst>
            <pc:docMk/>
            <pc:sldMk cId="2512000384" sldId="268"/>
            <ac:grpSpMk id="42" creationId="{B57BDC17-F1B3-455F-BBF1-680AA1F25C06}"/>
          </ac:grpSpMkLst>
        </pc:grpChg>
        <pc:grpChg chg="add">
          <ac:chgData name="eamos000@citymail.cuny.edu" userId="S::eamos000@citymail.cuny.edu::8da0cf67-97ce-4071-995d-bdd7244a6628" providerId="AD" clId="Web-{7F5406E7-8E8F-4C9A-3705-30681C470AFF}" dt="2020-11-30T06:23:21.581" v="547"/>
          <ac:grpSpMkLst>
            <pc:docMk/>
            <pc:sldMk cId="2512000384" sldId="268"/>
            <ac:grpSpMk id="46" creationId="{B57BDC17-F1B3-455F-BBF1-680AA1F25C06}"/>
          </ac:grpSpMkLst>
        </pc:grpChg>
        <pc:grpChg chg="add del">
          <ac:chgData name="eamos000@citymail.cuny.edu" userId="S::eamos000@citymail.cuny.edu::8da0cf67-97ce-4071-995d-bdd7244a6628" providerId="AD" clId="Web-{7F5406E7-8E8F-4C9A-3705-30681C470AFF}" dt="2020-11-30T06:23:05.018" v="543"/>
          <ac:grpSpMkLst>
            <pc:docMk/>
            <pc:sldMk cId="2512000384" sldId="268"/>
            <ac:grpSpMk id="47" creationId="{B57BDC17-F1B3-455F-BBF1-680AA1F25C06}"/>
          </ac:grpSpMkLst>
        </pc:grpChg>
        <pc:graphicFrameChg chg="add del">
          <ac:chgData name="eamos000@citymail.cuny.edu" userId="S::eamos000@citymail.cuny.edu::8da0cf67-97ce-4071-995d-bdd7244a6628" providerId="AD" clId="Web-{7F5406E7-8E8F-4C9A-3705-30681C470AFF}" dt="2020-11-30T06:07:43.094" v="215"/>
          <ac:graphicFrameMkLst>
            <pc:docMk/>
            <pc:sldMk cId="2512000384" sldId="268"/>
            <ac:graphicFrameMk id="5" creationId="{54CFB1DE-6F75-40B3-84F8-C7BFB28836EE}"/>
          </ac:graphicFrameMkLst>
        </pc:graphicFrameChg>
        <pc:graphicFrameChg chg="add del">
          <ac:chgData name="eamos000@citymail.cuny.edu" userId="S::eamos000@citymail.cuny.edu::8da0cf67-97ce-4071-995d-bdd7244a6628" providerId="AD" clId="Web-{7F5406E7-8E8F-4C9A-3705-30681C470AFF}" dt="2020-11-30T06:07:47.953" v="217"/>
          <ac:graphicFrameMkLst>
            <pc:docMk/>
            <pc:sldMk cId="2512000384" sldId="268"/>
            <ac:graphicFrameMk id="10" creationId="{0A91F6FB-1330-4E9B-8C81-2DA021D81C57}"/>
          </ac:graphicFrameMkLst>
        </pc:graphicFrameChg>
        <pc:graphicFrameChg chg="add mod modGraphic">
          <ac:chgData name="eamos000@citymail.cuny.edu" userId="S::eamos000@citymail.cuny.edu::8da0cf67-97ce-4071-995d-bdd7244a6628" providerId="AD" clId="Web-{7F5406E7-8E8F-4C9A-3705-30681C470AFF}" dt="2020-11-30T06:25:32.726" v="602" actId="20577"/>
          <ac:graphicFrameMkLst>
            <pc:docMk/>
            <pc:sldMk cId="2512000384" sldId="268"/>
            <ac:graphicFrameMk id="22" creationId="{54CFB1DE-6F75-40B3-84F8-C7BFB28836EE}"/>
          </ac:graphicFrameMkLst>
        </pc:graphicFrameChg>
      </pc:sldChg>
      <pc:sldChg chg="addSp modSp new mod ord setBg setClrOvrMap">
        <pc:chgData name="eamos000@citymail.cuny.edu" userId="S::eamos000@citymail.cuny.edu::8da0cf67-97ce-4071-995d-bdd7244a6628" providerId="AD" clId="Web-{7F5406E7-8E8F-4C9A-3705-30681C470AFF}" dt="2020-11-30T06:09:03.533" v="245"/>
        <pc:sldMkLst>
          <pc:docMk/>
          <pc:sldMk cId="1044254667" sldId="269"/>
        </pc:sldMkLst>
        <pc:spChg chg="mod">
          <ac:chgData name="eamos000@citymail.cuny.edu" userId="S::eamos000@citymail.cuny.edu::8da0cf67-97ce-4071-995d-bdd7244a6628" providerId="AD" clId="Web-{7F5406E7-8E8F-4C9A-3705-30681C470AFF}" dt="2020-11-30T06:09:03.533" v="245"/>
          <ac:spMkLst>
            <pc:docMk/>
            <pc:sldMk cId="1044254667" sldId="269"/>
            <ac:spMk id="2" creationId="{29B87384-82DD-420F-84E8-BF9E15486F5F}"/>
          </ac:spMkLst>
        </pc:spChg>
        <pc:spChg chg="mod">
          <ac:chgData name="eamos000@citymail.cuny.edu" userId="S::eamos000@citymail.cuny.edu::8da0cf67-97ce-4071-995d-bdd7244a6628" providerId="AD" clId="Web-{7F5406E7-8E8F-4C9A-3705-30681C470AFF}" dt="2020-11-30T06:09:03.533" v="245"/>
          <ac:spMkLst>
            <pc:docMk/>
            <pc:sldMk cId="1044254667" sldId="269"/>
            <ac:spMk id="3" creationId="{AD71D88D-0EDB-470D-8876-13F9D6B8C31C}"/>
          </ac:spMkLst>
        </pc:spChg>
        <pc:spChg chg="add">
          <ac:chgData name="eamos000@citymail.cuny.edu" userId="S::eamos000@citymail.cuny.edu::8da0cf67-97ce-4071-995d-bdd7244a6628" providerId="AD" clId="Web-{7F5406E7-8E8F-4C9A-3705-30681C470AFF}" dt="2020-11-30T06:09:03.533" v="245"/>
          <ac:spMkLst>
            <pc:docMk/>
            <pc:sldMk cId="1044254667" sldId="269"/>
            <ac:spMk id="16" creationId="{E67A1FC6-22FB-4EA7-B90A-C9F18FBEF30F}"/>
          </ac:spMkLst>
        </pc:spChg>
        <pc:spChg chg="add">
          <ac:chgData name="eamos000@citymail.cuny.edu" userId="S::eamos000@citymail.cuny.edu::8da0cf67-97ce-4071-995d-bdd7244a6628" providerId="AD" clId="Web-{7F5406E7-8E8F-4C9A-3705-30681C470AFF}" dt="2020-11-30T06:09:03.533" v="245"/>
          <ac:spMkLst>
            <pc:docMk/>
            <pc:sldMk cId="1044254667" sldId="269"/>
            <ac:spMk id="18" creationId="{6246FDC4-DD97-431A-914A-9EB57A4A3C7C}"/>
          </ac:spMkLst>
        </pc:spChg>
        <pc:spChg chg="add">
          <ac:chgData name="eamos000@citymail.cuny.edu" userId="S::eamos000@citymail.cuny.edu::8da0cf67-97ce-4071-995d-bdd7244a6628" providerId="AD" clId="Web-{7F5406E7-8E8F-4C9A-3705-30681C470AFF}" dt="2020-11-30T06:09:03.533" v="245"/>
          <ac:spMkLst>
            <pc:docMk/>
            <pc:sldMk cId="1044254667" sldId="269"/>
            <ac:spMk id="20" creationId="{CD4E68A2-74B0-42F5-BB75-2E1A7C2018C7}"/>
          </ac:spMkLst>
        </pc:spChg>
        <pc:grpChg chg="add">
          <ac:chgData name="eamos000@citymail.cuny.edu" userId="S::eamos000@citymail.cuny.edu::8da0cf67-97ce-4071-995d-bdd7244a6628" providerId="AD" clId="Web-{7F5406E7-8E8F-4C9A-3705-30681C470AFF}" dt="2020-11-30T06:09:03.533" v="245"/>
          <ac:grpSpMkLst>
            <pc:docMk/>
            <pc:sldMk cId="1044254667" sldId="269"/>
            <ac:grpSpMk id="8" creationId="{E9D059B6-ADD8-488A-B346-63289E90D13F}"/>
          </ac:grpSpMkLst>
        </pc:grpChg>
      </pc:sldChg>
      <pc:sldChg chg="modSp add replId">
        <pc:chgData name="eamos000@citymail.cuny.edu" userId="S::eamos000@citymail.cuny.edu::8da0cf67-97ce-4071-995d-bdd7244a6628" providerId="AD" clId="Web-{7F5406E7-8E8F-4C9A-3705-30681C470AFF}" dt="2020-11-30T06:15:05.028" v="363" actId="20577"/>
        <pc:sldMkLst>
          <pc:docMk/>
          <pc:sldMk cId="1674217597" sldId="270"/>
        </pc:sldMkLst>
        <pc:spChg chg="mod">
          <ac:chgData name="eamos000@citymail.cuny.edu" userId="S::eamos000@citymail.cuny.edu::8da0cf67-97ce-4071-995d-bdd7244a6628" providerId="AD" clId="Web-{7F5406E7-8E8F-4C9A-3705-30681C470AFF}" dt="2020-11-30T06:15:05.028" v="363" actId="20577"/>
          <ac:spMkLst>
            <pc:docMk/>
            <pc:sldMk cId="1674217597" sldId="270"/>
            <ac:spMk id="2" creationId="{29B87384-82DD-420F-84E8-BF9E15486F5F}"/>
          </ac:spMkLst>
        </pc:spChg>
      </pc:sldChg>
      <pc:sldChg chg="add del replId">
        <pc:chgData name="eamos000@citymail.cuny.edu" userId="S::eamos000@citymail.cuny.edu::8da0cf67-97ce-4071-995d-bdd7244a6628" providerId="AD" clId="Web-{7F5406E7-8E8F-4C9A-3705-30681C470AFF}" dt="2020-11-30T06:09:06.205" v="246"/>
        <pc:sldMkLst>
          <pc:docMk/>
          <pc:sldMk cId="2575792889" sldId="270"/>
        </pc:sldMkLst>
      </pc:sldChg>
      <pc:sldChg chg="modSp add del replId">
        <pc:chgData name="eamos000@citymail.cuny.edu" userId="S::eamos000@citymail.cuny.edu::8da0cf67-97ce-4071-995d-bdd7244a6628" providerId="AD" clId="Web-{7F5406E7-8E8F-4C9A-3705-30681C470AFF}" dt="2020-11-30T06:17:02.923" v="397"/>
        <pc:sldMkLst>
          <pc:docMk/>
          <pc:sldMk cId="4178414016" sldId="271"/>
        </pc:sldMkLst>
        <pc:spChg chg="mod">
          <ac:chgData name="eamos000@citymail.cuny.edu" userId="S::eamos000@citymail.cuny.edu::8da0cf67-97ce-4071-995d-bdd7244a6628" providerId="AD" clId="Web-{7F5406E7-8E8F-4C9A-3705-30681C470AFF}" dt="2020-11-30T06:09:48.722" v="256" actId="20577"/>
          <ac:spMkLst>
            <pc:docMk/>
            <pc:sldMk cId="4178414016" sldId="271"/>
            <ac:spMk id="2" creationId="{29B87384-82DD-420F-84E8-BF9E15486F5F}"/>
          </ac:spMkLst>
        </pc:spChg>
      </pc:sldChg>
      <pc:sldChg chg="modSp add replId">
        <pc:chgData name="eamos000@citymail.cuny.edu" userId="S::eamos000@citymail.cuny.edu::8da0cf67-97ce-4071-995d-bdd7244a6628" providerId="AD" clId="Web-{7F5406E7-8E8F-4C9A-3705-30681C470AFF}" dt="2020-11-30T06:10:24.473" v="265" actId="20577"/>
        <pc:sldMkLst>
          <pc:docMk/>
          <pc:sldMk cId="3673363470" sldId="272"/>
        </pc:sldMkLst>
        <pc:spChg chg="mod">
          <ac:chgData name="eamos000@citymail.cuny.edu" userId="S::eamos000@citymail.cuny.edu::8da0cf67-97ce-4071-995d-bdd7244a6628" providerId="AD" clId="Web-{7F5406E7-8E8F-4C9A-3705-30681C470AFF}" dt="2020-11-30T06:10:24.473" v="265" actId="20577"/>
          <ac:spMkLst>
            <pc:docMk/>
            <pc:sldMk cId="3673363470" sldId="272"/>
            <ac:spMk id="2" creationId="{29B87384-82DD-420F-84E8-BF9E15486F5F}"/>
          </ac:spMkLst>
        </pc:spChg>
      </pc:sldChg>
      <pc:sldChg chg="modSp new">
        <pc:chgData name="eamos000@citymail.cuny.edu" userId="S::eamos000@citymail.cuny.edu::8da0cf67-97ce-4071-995d-bdd7244a6628" providerId="AD" clId="Web-{7F5406E7-8E8F-4C9A-3705-30681C470AFF}" dt="2020-11-30T06:13:01.665" v="321" actId="20577"/>
        <pc:sldMkLst>
          <pc:docMk/>
          <pc:sldMk cId="3214573409" sldId="273"/>
        </pc:sldMkLst>
        <pc:spChg chg="mod">
          <ac:chgData name="eamos000@citymail.cuny.edu" userId="S::eamos000@citymail.cuny.edu::8da0cf67-97ce-4071-995d-bdd7244a6628" providerId="AD" clId="Web-{7F5406E7-8E8F-4C9A-3705-30681C470AFF}" dt="2020-11-30T06:13:01.665" v="321" actId="20577"/>
          <ac:spMkLst>
            <pc:docMk/>
            <pc:sldMk cId="3214573409" sldId="273"/>
            <ac:spMk id="2" creationId="{7C2068C5-5171-411C-9404-301C325C2043}"/>
          </ac:spMkLst>
        </pc:spChg>
      </pc:sldChg>
      <pc:sldChg chg="modSp new del">
        <pc:chgData name="eamos000@citymail.cuny.edu" userId="S::eamos000@citymail.cuny.edu::8da0cf67-97ce-4071-995d-bdd7244a6628" providerId="AD" clId="Web-{7F5406E7-8E8F-4C9A-3705-30681C470AFF}" dt="2020-11-30T06:12:31.586" v="298"/>
        <pc:sldMkLst>
          <pc:docMk/>
          <pc:sldMk cId="3956352171" sldId="273"/>
        </pc:sldMkLst>
        <pc:spChg chg="mod">
          <ac:chgData name="eamos000@citymail.cuny.edu" userId="S::eamos000@citymail.cuny.edu::8da0cf67-97ce-4071-995d-bdd7244a6628" providerId="AD" clId="Web-{7F5406E7-8E8F-4C9A-3705-30681C470AFF}" dt="2020-11-30T06:11:40.616" v="295" actId="20577"/>
          <ac:spMkLst>
            <pc:docMk/>
            <pc:sldMk cId="3956352171" sldId="273"/>
            <ac:spMk id="2" creationId="{BBD3EDF2-3193-4C95-87E6-BC5FB159A32D}"/>
          </ac:spMkLst>
        </pc:spChg>
      </pc:sldChg>
      <pc:sldChg chg="modSp add replId">
        <pc:chgData name="eamos000@citymail.cuny.edu" userId="S::eamos000@citymail.cuny.edu::8da0cf67-97ce-4071-995d-bdd7244a6628" providerId="AD" clId="Web-{7F5406E7-8E8F-4C9A-3705-30681C470AFF}" dt="2020-11-30T06:14:12.339" v="345" actId="20577"/>
        <pc:sldMkLst>
          <pc:docMk/>
          <pc:sldMk cId="3760316435" sldId="274"/>
        </pc:sldMkLst>
        <pc:spChg chg="mod">
          <ac:chgData name="eamos000@citymail.cuny.edu" userId="S::eamos000@citymail.cuny.edu::8da0cf67-97ce-4071-995d-bdd7244a6628" providerId="AD" clId="Web-{7F5406E7-8E8F-4C9A-3705-30681C470AFF}" dt="2020-11-30T06:14:12.339" v="345" actId="20577"/>
          <ac:spMkLst>
            <pc:docMk/>
            <pc:sldMk cId="3760316435" sldId="274"/>
            <ac:spMk id="2" creationId="{7C2068C5-5171-411C-9404-301C325C2043}"/>
          </ac:spMkLst>
        </pc:spChg>
      </pc:sldChg>
      <pc:sldChg chg="addSp modSp new mod setBg setClrOvrMap">
        <pc:chgData name="eamos000@citymail.cuny.edu" userId="S::eamos000@citymail.cuny.edu::8da0cf67-97ce-4071-995d-bdd7244a6628" providerId="AD" clId="Web-{7F5406E7-8E8F-4C9A-3705-30681C470AFF}" dt="2020-11-30T06:17:42.116" v="434"/>
        <pc:sldMkLst>
          <pc:docMk/>
          <pc:sldMk cId="3404071521" sldId="275"/>
        </pc:sldMkLst>
        <pc:spChg chg="mod">
          <ac:chgData name="eamos000@citymail.cuny.edu" userId="S::eamos000@citymail.cuny.edu::8da0cf67-97ce-4071-995d-bdd7244a6628" providerId="AD" clId="Web-{7F5406E7-8E8F-4C9A-3705-30681C470AFF}" dt="2020-11-30T06:17:42.116" v="434"/>
          <ac:spMkLst>
            <pc:docMk/>
            <pc:sldMk cId="3404071521" sldId="275"/>
            <ac:spMk id="2" creationId="{7209E679-7CC6-47BE-86DD-DB0F90F4D3AB}"/>
          </ac:spMkLst>
        </pc:spChg>
        <pc:spChg chg="mod">
          <ac:chgData name="eamos000@citymail.cuny.edu" userId="S::eamos000@citymail.cuny.edu::8da0cf67-97ce-4071-995d-bdd7244a6628" providerId="AD" clId="Web-{7F5406E7-8E8F-4C9A-3705-30681C470AFF}" dt="2020-11-30T06:17:42.116" v="434"/>
          <ac:spMkLst>
            <pc:docMk/>
            <pc:sldMk cId="3404071521" sldId="275"/>
            <ac:spMk id="3" creationId="{D5C1E8B7-087A-4A10-A3BD-E7B128BD7213}"/>
          </ac:spMkLst>
        </pc:spChg>
        <pc:spChg chg="add">
          <ac:chgData name="eamos000@citymail.cuny.edu" userId="S::eamos000@citymail.cuny.edu::8da0cf67-97ce-4071-995d-bdd7244a6628" providerId="AD" clId="Web-{7F5406E7-8E8F-4C9A-3705-30681C470AFF}" dt="2020-11-30T06:17:42.116" v="434"/>
          <ac:spMkLst>
            <pc:docMk/>
            <pc:sldMk cId="3404071521" sldId="275"/>
            <ac:spMk id="8" creationId="{F659138C-74A1-445B-848C-3608AE871A9F}"/>
          </ac:spMkLst>
        </pc:spChg>
        <pc:spChg chg="add">
          <ac:chgData name="eamos000@citymail.cuny.edu" userId="S::eamos000@citymail.cuny.edu::8da0cf67-97ce-4071-995d-bdd7244a6628" providerId="AD" clId="Web-{7F5406E7-8E8F-4C9A-3705-30681C470AFF}" dt="2020-11-30T06:17:42.116" v="434"/>
          <ac:spMkLst>
            <pc:docMk/>
            <pc:sldMk cId="3404071521" sldId="275"/>
            <ac:spMk id="18" creationId="{225F4217-4021-45A0-812B-398F9A7A93F9}"/>
          </ac:spMkLst>
        </pc:spChg>
        <pc:grpChg chg="add">
          <ac:chgData name="eamos000@citymail.cuny.edu" userId="S::eamos000@citymail.cuny.edu::8da0cf67-97ce-4071-995d-bdd7244a6628" providerId="AD" clId="Web-{7F5406E7-8E8F-4C9A-3705-30681C470AFF}" dt="2020-11-30T06:17:42.116" v="434"/>
          <ac:grpSpMkLst>
            <pc:docMk/>
            <pc:sldMk cId="3404071521" sldId="275"/>
            <ac:grpSpMk id="10" creationId="{7DFD7409-66D7-4C9C-B528-E79EB64A4D31}"/>
          </ac:grpSpMkLst>
        </pc:grpChg>
        <pc:cxnChg chg="add">
          <ac:chgData name="eamos000@citymail.cuny.edu" userId="S::eamos000@citymail.cuny.edu::8da0cf67-97ce-4071-995d-bdd7244a6628" providerId="AD" clId="Web-{7F5406E7-8E8F-4C9A-3705-30681C470AFF}" dt="2020-11-30T06:17:42.116" v="434"/>
          <ac:cxnSpMkLst>
            <pc:docMk/>
            <pc:sldMk cId="3404071521" sldId="275"/>
            <ac:cxnSpMk id="20" creationId="{486F4EBC-E415-40E4-A8BA-BA66F0B632CB}"/>
          </ac:cxnSpMkLst>
        </pc:cxnChg>
      </pc:sldChg>
      <pc:sldChg chg="modSp new">
        <pc:chgData name="eamos000@citymail.cuny.edu" userId="S::eamos000@citymail.cuny.edu::8da0cf67-97ce-4071-995d-bdd7244a6628" providerId="AD" clId="Web-{7F5406E7-8E8F-4C9A-3705-30681C470AFF}" dt="2020-11-30T06:19:05.072" v="458" actId="20577"/>
        <pc:sldMkLst>
          <pc:docMk/>
          <pc:sldMk cId="483959311" sldId="276"/>
        </pc:sldMkLst>
        <pc:spChg chg="mod">
          <ac:chgData name="eamos000@citymail.cuny.edu" userId="S::eamos000@citymail.cuny.edu::8da0cf67-97ce-4071-995d-bdd7244a6628" providerId="AD" clId="Web-{7F5406E7-8E8F-4C9A-3705-30681C470AFF}" dt="2020-11-30T06:19:05.072" v="458" actId="20577"/>
          <ac:spMkLst>
            <pc:docMk/>
            <pc:sldMk cId="483959311" sldId="276"/>
            <ac:spMk id="2" creationId="{01BE50E0-346C-48F3-AF0F-0C1B03E0F093}"/>
          </ac:spMkLst>
        </pc:spChg>
      </pc:sldChg>
      <pc:sldChg chg="modSp add replId">
        <pc:chgData name="eamos000@citymail.cuny.edu" userId="S::eamos000@citymail.cuny.edu::8da0cf67-97ce-4071-995d-bdd7244a6628" providerId="AD" clId="Web-{7F5406E7-8E8F-4C9A-3705-30681C470AFF}" dt="2020-11-30T06:20:13.076" v="476" actId="20577"/>
        <pc:sldMkLst>
          <pc:docMk/>
          <pc:sldMk cId="1876723486" sldId="277"/>
        </pc:sldMkLst>
        <pc:spChg chg="mod">
          <ac:chgData name="eamos000@citymail.cuny.edu" userId="S::eamos000@citymail.cuny.edu::8da0cf67-97ce-4071-995d-bdd7244a6628" providerId="AD" clId="Web-{7F5406E7-8E8F-4C9A-3705-30681C470AFF}" dt="2020-11-30T06:20:13.076" v="476" actId="20577"/>
          <ac:spMkLst>
            <pc:docMk/>
            <pc:sldMk cId="1876723486" sldId="277"/>
            <ac:spMk id="2" creationId="{01BE50E0-346C-48F3-AF0F-0C1B03E0F093}"/>
          </ac:spMkLst>
        </pc:spChg>
      </pc:sldChg>
      <pc:sldChg chg="modSp add replId">
        <pc:chgData name="eamos000@citymail.cuny.edu" userId="S::eamos000@citymail.cuny.edu::8da0cf67-97ce-4071-995d-bdd7244a6628" providerId="AD" clId="Web-{7F5406E7-8E8F-4C9A-3705-30681C470AFF}" dt="2020-11-30T06:20:30.170" v="501" actId="20577"/>
        <pc:sldMkLst>
          <pc:docMk/>
          <pc:sldMk cId="1175834386" sldId="278"/>
        </pc:sldMkLst>
        <pc:spChg chg="mod">
          <ac:chgData name="eamos000@citymail.cuny.edu" userId="S::eamos000@citymail.cuny.edu::8da0cf67-97ce-4071-995d-bdd7244a6628" providerId="AD" clId="Web-{7F5406E7-8E8F-4C9A-3705-30681C470AFF}" dt="2020-11-30T06:20:30.170" v="501" actId="20577"/>
          <ac:spMkLst>
            <pc:docMk/>
            <pc:sldMk cId="1175834386" sldId="278"/>
            <ac:spMk id="2" creationId="{01BE50E0-346C-48F3-AF0F-0C1B03E0F093}"/>
          </ac:spMkLst>
        </pc:spChg>
      </pc:sldChg>
      <pc:sldChg chg="add replId">
        <pc:chgData name="eamos000@citymail.cuny.edu" userId="S::eamos000@citymail.cuny.edu::8da0cf67-97ce-4071-995d-bdd7244a6628" providerId="AD" clId="Web-{7F5406E7-8E8F-4C9A-3705-30681C470AFF}" dt="2020-11-30T06:20:33.201" v="504"/>
        <pc:sldMkLst>
          <pc:docMk/>
          <pc:sldMk cId="1052832481" sldId="279"/>
        </pc:sldMkLst>
      </pc:sldChg>
      <pc:sldChg chg="modSp add ord replId">
        <pc:chgData name="eamos000@citymail.cuny.edu" userId="S::eamos000@citymail.cuny.edu::8da0cf67-97ce-4071-995d-bdd7244a6628" providerId="AD" clId="Web-{7F5406E7-8E8F-4C9A-3705-30681C470AFF}" dt="2020-11-30T06:24:14.489" v="565"/>
        <pc:sldMkLst>
          <pc:docMk/>
          <pc:sldMk cId="2367835543" sldId="280"/>
        </pc:sldMkLst>
        <pc:spChg chg="mod">
          <ac:chgData name="eamos000@citymail.cuny.edu" userId="S::eamos000@citymail.cuny.edu::8da0cf67-97ce-4071-995d-bdd7244a6628" providerId="AD" clId="Web-{7F5406E7-8E8F-4C9A-3705-30681C470AFF}" dt="2020-11-30T06:21:17.109" v="520" actId="20577"/>
          <ac:spMkLst>
            <pc:docMk/>
            <pc:sldMk cId="2367835543" sldId="280"/>
            <ac:spMk id="2" creationId="{01BE50E0-346C-48F3-AF0F-0C1B03E0F093}"/>
          </ac:spMkLst>
        </pc:spChg>
      </pc:sldChg>
      <pc:sldChg chg="modSp add ord replId">
        <pc:chgData name="eamos000@citymail.cuny.edu" userId="S::eamos000@citymail.cuny.edu::8da0cf67-97ce-4071-995d-bdd7244a6628" providerId="AD" clId="Web-{7F5406E7-8E8F-4C9A-3705-30681C470AFF}" dt="2020-11-30T06:23:55.770" v="562"/>
        <pc:sldMkLst>
          <pc:docMk/>
          <pc:sldMk cId="1038772070" sldId="281"/>
        </pc:sldMkLst>
        <pc:spChg chg="mod">
          <ac:chgData name="eamos000@citymail.cuny.edu" userId="S::eamos000@citymail.cuny.edu::8da0cf67-97ce-4071-995d-bdd7244a6628" providerId="AD" clId="Web-{7F5406E7-8E8F-4C9A-3705-30681C470AFF}" dt="2020-11-30T06:23:49.551" v="560" actId="20577"/>
          <ac:spMkLst>
            <pc:docMk/>
            <pc:sldMk cId="1038772070" sldId="281"/>
            <ac:spMk id="2" creationId="{29B87384-82DD-420F-84E8-BF9E15486F5F}"/>
          </ac:spMkLst>
        </pc:spChg>
      </pc:sldChg>
      <pc:sldChg chg="new del">
        <pc:chgData name="eamos000@citymail.cuny.edu" userId="S::eamos000@citymail.cuny.edu::8da0cf67-97ce-4071-995d-bdd7244a6628" providerId="AD" clId="Web-{7F5406E7-8E8F-4C9A-3705-30681C470AFF}" dt="2020-11-30T06:24:11.161" v="564"/>
        <pc:sldMkLst>
          <pc:docMk/>
          <pc:sldMk cId="222840721" sldId="282"/>
        </pc:sldMkLst>
      </pc:sldChg>
      <pc:sldChg chg="addSp delSp modSp new">
        <pc:chgData name="eamos000@citymail.cuny.edu" userId="S::eamos000@citymail.cuny.edu::8da0cf67-97ce-4071-995d-bdd7244a6628" providerId="AD" clId="Web-{7F5406E7-8E8F-4C9A-3705-30681C470AFF}" dt="2020-11-30T06:29:06.810" v="730" actId="20577"/>
        <pc:sldMkLst>
          <pc:docMk/>
          <pc:sldMk cId="2562462993" sldId="282"/>
        </pc:sldMkLst>
        <pc:spChg chg="mod">
          <ac:chgData name="eamos000@citymail.cuny.edu" userId="S::eamos000@citymail.cuny.edu::8da0cf67-97ce-4071-995d-bdd7244a6628" providerId="AD" clId="Web-{7F5406E7-8E8F-4C9A-3705-30681C470AFF}" dt="2020-11-30T06:29:06.810" v="730" actId="20577"/>
          <ac:spMkLst>
            <pc:docMk/>
            <pc:sldMk cId="2562462993" sldId="282"/>
            <ac:spMk id="2" creationId="{770B0334-47B7-42BD-AA88-0F897336B2B6}"/>
          </ac:spMkLst>
        </pc:spChg>
        <pc:spChg chg="add del">
          <ac:chgData name="eamos000@citymail.cuny.edu" userId="S::eamos000@citymail.cuny.edu::8da0cf67-97ce-4071-995d-bdd7244a6628" providerId="AD" clId="Web-{7F5406E7-8E8F-4C9A-3705-30681C470AFF}" dt="2020-11-30T06:28:15.918" v="615"/>
          <ac:spMkLst>
            <pc:docMk/>
            <pc:sldMk cId="2562462993" sldId="282"/>
            <ac:spMk id="3" creationId="{7D24B3A7-46BF-4459-954C-AE85CCB3044A}"/>
          </ac:spMkLst>
        </pc:spChg>
        <pc:spChg chg="add del mod">
          <ac:chgData name="eamos000@citymail.cuny.edu" userId="S::eamos000@citymail.cuny.edu::8da0cf67-97ce-4071-995d-bdd7244a6628" providerId="AD" clId="Web-{7F5406E7-8E8F-4C9A-3705-30681C470AFF}" dt="2020-11-30T06:27:47.526" v="613"/>
          <ac:spMkLst>
            <pc:docMk/>
            <pc:sldMk cId="2562462993" sldId="282"/>
            <ac:spMk id="6" creationId="{EB9FB2BB-2B2B-4EF2-8F2E-EF826843A2FD}"/>
          </ac:spMkLst>
        </pc:spChg>
        <pc:spChg chg="add mod">
          <ac:chgData name="eamos000@citymail.cuny.edu" userId="S::eamos000@citymail.cuny.edu::8da0cf67-97ce-4071-995d-bdd7244a6628" providerId="AD" clId="Web-{7F5406E7-8E8F-4C9A-3705-30681C470AFF}" dt="2020-11-30T06:28:15.934" v="617"/>
          <ac:spMkLst>
            <pc:docMk/>
            <pc:sldMk cId="2562462993" sldId="282"/>
            <ac:spMk id="9" creationId="{6733DB3D-9AC5-4F59-8ECF-D389C12630BB}"/>
          </ac:spMkLst>
        </pc:spChg>
        <pc:graphicFrameChg chg="add del mod ord modGraphic">
          <ac:chgData name="eamos000@citymail.cuny.edu" userId="S::eamos000@citymail.cuny.edu::8da0cf67-97ce-4071-995d-bdd7244a6628" providerId="AD" clId="Web-{7F5406E7-8E8F-4C9A-3705-30681C470AFF}" dt="2020-11-30T06:27:47.526" v="614"/>
          <ac:graphicFrameMkLst>
            <pc:docMk/>
            <pc:sldMk cId="2562462993" sldId="282"/>
            <ac:graphicFrameMk id="5" creationId="{B7FF7379-4291-4E8B-8C05-FD6E0F75C61E}"/>
          </ac:graphicFrameMkLst>
        </pc:graphicFrameChg>
        <pc:graphicFrameChg chg="add mod ord modGraphic">
          <ac:chgData name="eamos000@citymail.cuny.edu" userId="S::eamos000@citymail.cuny.edu::8da0cf67-97ce-4071-995d-bdd7244a6628" providerId="AD" clId="Web-{7F5406E7-8E8F-4C9A-3705-30681C470AFF}" dt="2020-11-30T06:29:01.607" v="729" actId="1076"/>
          <ac:graphicFrameMkLst>
            <pc:docMk/>
            <pc:sldMk cId="2562462993" sldId="282"/>
            <ac:graphicFrameMk id="8" creationId="{02312980-F11D-4920-8673-2223084C61C9}"/>
          </ac:graphicFrameMkLst>
        </pc:graphicFrameChg>
      </pc:sldChg>
      <pc:sldChg chg="addSp delSp modSp new">
        <pc:chgData name="eamos000@citymail.cuny.edu" userId="S::eamos000@citymail.cuny.edu::8da0cf67-97ce-4071-995d-bdd7244a6628" providerId="AD" clId="Web-{7F5406E7-8E8F-4C9A-3705-30681C470AFF}" dt="2020-11-30T06:30:46.344" v="840"/>
        <pc:sldMkLst>
          <pc:docMk/>
          <pc:sldMk cId="10383869" sldId="283"/>
        </pc:sldMkLst>
        <pc:spChg chg="mod">
          <ac:chgData name="eamos000@citymail.cuny.edu" userId="S::eamos000@citymail.cuny.edu::8da0cf67-97ce-4071-995d-bdd7244a6628" providerId="AD" clId="Web-{7F5406E7-8E8F-4C9A-3705-30681C470AFF}" dt="2020-11-30T06:30:05.390" v="740" actId="20577"/>
          <ac:spMkLst>
            <pc:docMk/>
            <pc:sldMk cId="10383869" sldId="283"/>
            <ac:spMk id="2" creationId="{116E927D-23A8-4F17-9A38-F97EBE9BC27B}"/>
          </ac:spMkLst>
        </pc:spChg>
        <pc:spChg chg="del">
          <ac:chgData name="eamos000@citymail.cuny.edu" userId="S::eamos000@citymail.cuny.edu::8da0cf67-97ce-4071-995d-bdd7244a6628" providerId="AD" clId="Web-{7F5406E7-8E8F-4C9A-3705-30681C470AFF}" dt="2020-11-30T06:30:07.624" v="742"/>
          <ac:spMkLst>
            <pc:docMk/>
            <pc:sldMk cId="10383869" sldId="283"/>
            <ac:spMk id="3" creationId="{6EDA428D-EC0B-46E0-B4A6-195E8F42311D}"/>
          </ac:spMkLst>
        </pc:spChg>
        <pc:spChg chg="add mod">
          <ac:chgData name="eamos000@citymail.cuny.edu" userId="S::eamos000@citymail.cuny.edu::8da0cf67-97ce-4071-995d-bdd7244a6628" providerId="AD" clId="Web-{7F5406E7-8E8F-4C9A-3705-30681C470AFF}" dt="2020-11-30T06:30:07.624" v="744"/>
          <ac:spMkLst>
            <pc:docMk/>
            <pc:sldMk cId="10383869" sldId="283"/>
            <ac:spMk id="6" creationId="{DFAF54DA-1580-4CA6-999B-9F393FF9A164}"/>
          </ac:spMkLst>
        </pc:spChg>
        <pc:graphicFrameChg chg="add mod ord modGraphic">
          <ac:chgData name="eamos000@citymail.cuny.edu" userId="S::eamos000@citymail.cuny.edu::8da0cf67-97ce-4071-995d-bdd7244a6628" providerId="AD" clId="Web-{7F5406E7-8E8F-4C9A-3705-30681C470AFF}" dt="2020-11-30T06:30:46.344" v="840"/>
          <ac:graphicFrameMkLst>
            <pc:docMk/>
            <pc:sldMk cId="10383869" sldId="283"/>
            <ac:graphicFrameMk id="5" creationId="{D364DD42-A487-4638-9AD6-17BCF99F349D}"/>
          </ac:graphicFrameMkLst>
        </pc:graphicFrameChg>
      </pc:sldChg>
    </pc:docChg>
  </pc:docChgLst>
  <pc:docChgLst>
    <pc:chgData name="eamos000@citymail.cuny.edu" userId="S::eamos000@citymail.cuny.edu::8da0cf67-97ce-4071-995d-bdd7244a6628" providerId="AD" clId="Web-{4195C004-4091-4EFE-AB53-41E969D09F39}"/>
    <pc:docChg chg="addSld modSld">
      <pc:chgData name="eamos000@citymail.cuny.edu" userId="S::eamos000@citymail.cuny.edu::8da0cf67-97ce-4071-995d-bdd7244a6628" providerId="AD" clId="Web-{4195C004-4091-4EFE-AB53-41E969D09F39}" dt="2020-11-30T01:17:55.221" v="131" actId="20577"/>
      <pc:docMkLst>
        <pc:docMk/>
      </pc:docMkLst>
      <pc:sldChg chg="modSp">
        <pc:chgData name="eamos000@citymail.cuny.edu" userId="S::eamos000@citymail.cuny.edu::8da0cf67-97ce-4071-995d-bdd7244a6628" providerId="AD" clId="Web-{4195C004-4091-4EFE-AB53-41E969D09F39}" dt="2020-11-30T01:16:23" v="99" actId="20577"/>
        <pc:sldMkLst>
          <pc:docMk/>
          <pc:sldMk cId="136377100" sldId="257"/>
        </pc:sldMkLst>
        <pc:spChg chg="mod">
          <ac:chgData name="eamos000@citymail.cuny.edu" userId="S::eamos000@citymail.cuny.edu::8da0cf67-97ce-4071-995d-bdd7244a6628" providerId="AD" clId="Web-{4195C004-4091-4EFE-AB53-41E969D09F39}" dt="2020-11-30T01:16:23" v="99" actId="20577"/>
          <ac:spMkLst>
            <pc:docMk/>
            <pc:sldMk cId="136377100" sldId="257"/>
            <ac:spMk id="2" creationId="{5A80D327-4D3C-4D09-955D-B53C8F71F43E}"/>
          </ac:spMkLst>
        </pc:spChg>
      </pc:sldChg>
      <pc:sldChg chg="modSp">
        <pc:chgData name="eamos000@citymail.cuny.edu" userId="S::eamos000@citymail.cuny.edu::8da0cf67-97ce-4071-995d-bdd7244a6628" providerId="AD" clId="Web-{4195C004-4091-4EFE-AB53-41E969D09F39}" dt="2020-11-30T01:08:25.928" v="44" actId="20577"/>
        <pc:sldMkLst>
          <pc:docMk/>
          <pc:sldMk cId="3590881833" sldId="258"/>
        </pc:sldMkLst>
        <pc:spChg chg="mod">
          <ac:chgData name="eamos000@citymail.cuny.edu" userId="S::eamos000@citymail.cuny.edu::8da0cf67-97ce-4071-995d-bdd7244a6628" providerId="AD" clId="Web-{4195C004-4091-4EFE-AB53-41E969D09F39}" dt="2020-11-30T01:08:25.928" v="44" actId="20577"/>
          <ac:spMkLst>
            <pc:docMk/>
            <pc:sldMk cId="3590881833" sldId="258"/>
            <ac:spMk id="2" creationId="{5E8EAFDD-0923-46EB-ACC5-E159FF4384FD}"/>
          </ac:spMkLst>
        </pc:spChg>
      </pc:sldChg>
      <pc:sldChg chg="modSp">
        <pc:chgData name="eamos000@citymail.cuny.edu" userId="S::eamos000@citymail.cuny.edu::8da0cf67-97ce-4071-995d-bdd7244a6628" providerId="AD" clId="Web-{4195C004-4091-4EFE-AB53-41E969D09F39}" dt="2020-11-30T01:17:51.861" v="129" actId="20577"/>
        <pc:sldMkLst>
          <pc:docMk/>
          <pc:sldMk cId="4083120292" sldId="265"/>
        </pc:sldMkLst>
        <pc:spChg chg="mod">
          <ac:chgData name="eamos000@citymail.cuny.edu" userId="S::eamos000@citymail.cuny.edu::8da0cf67-97ce-4071-995d-bdd7244a6628" providerId="AD" clId="Web-{4195C004-4091-4EFE-AB53-41E969D09F39}" dt="2020-11-30T01:17:48.330" v="124" actId="20577"/>
          <ac:spMkLst>
            <pc:docMk/>
            <pc:sldMk cId="4083120292" sldId="265"/>
            <ac:spMk id="2" creationId="{154114DD-306F-463A-903E-412E0E0D2389}"/>
          </ac:spMkLst>
        </pc:spChg>
        <pc:spChg chg="mod">
          <ac:chgData name="eamos000@citymail.cuny.edu" userId="S::eamos000@citymail.cuny.edu::8da0cf67-97ce-4071-995d-bdd7244a6628" providerId="AD" clId="Web-{4195C004-4091-4EFE-AB53-41E969D09F39}" dt="2020-11-30T01:17:51.861" v="129" actId="20577"/>
          <ac:spMkLst>
            <pc:docMk/>
            <pc:sldMk cId="4083120292" sldId="265"/>
            <ac:spMk id="3" creationId="{4CF16640-A42B-4C2F-958C-708A617FD142}"/>
          </ac:spMkLst>
        </pc:spChg>
      </pc:sldChg>
      <pc:sldChg chg="add replId">
        <pc:chgData name="eamos000@citymail.cuny.edu" userId="S::eamos000@citymail.cuny.edu::8da0cf67-97ce-4071-995d-bdd7244a6628" providerId="AD" clId="Web-{4195C004-4091-4EFE-AB53-41E969D09F39}" dt="2020-11-30T01:16:14.266" v="84"/>
        <pc:sldMkLst>
          <pc:docMk/>
          <pc:sldMk cId="2246518585" sldId="266"/>
        </pc:sldMkLst>
      </pc:sldChg>
    </pc:docChg>
  </pc:docChgLst>
  <pc:docChgLst>
    <pc:chgData name="Gastbenutzer" userId="S::urn:spo:anon#b5e9d6a40fb3718d4d36e71c7bafd0ec54fd938de99c3ebb86752e6937da31b0::" providerId="AD" clId="Web-{4D9BE5D1-7014-4071-8845-2A36F68563EE}"/>
    <pc:docChg chg="modSld">
      <pc:chgData name="Gastbenutzer" userId="S::urn:spo:anon#b5e9d6a40fb3718d4d36e71c7bafd0ec54fd938de99c3ebb86752e6937da31b0::" providerId="AD" clId="Web-{4D9BE5D1-7014-4071-8845-2A36F68563EE}" dt="2020-11-30T23:02:11.685" v="2" actId="20577"/>
      <pc:docMkLst>
        <pc:docMk/>
      </pc:docMkLst>
      <pc:sldChg chg="modSp">
        <pc:chgData name="Gastbenutzer" userId="S::urn:spo:anon#b5e9d6a40fb3718d4d36e71c7bafd0ec54fd938de99c3ebb86752e6937da31b0::" providerId="AD" clId="Web-{4D9BE5D1-7014-4071-8845-2A36F68563EE}" dt="2020-11-30T23:02:08.795" v="0" actId="20577"/>
        <pc:sldMkLst>
          <pc:docMk/>
          <pc:sldMk cId="483959311" sldId="276"/>
        </pc:sldMkLst>
        <pc:spChg chg="mod">
          <ac:chgData name="Gastbenutzer" userId="S::urn:spo:anon#b5e9d6a40fb3718d4d36e71c7bafd0ec54fd938de99c3ebb86752e6937da31b0::" providerId="AD" clId="Web-{4D9BE5D1-7014-4071-8845-2A36F68563EE}" dt="2020-11-30T23:02:08.795" v="0" actId="20577"/>
          <ac:spMkLst>
            <pc:docMk/>
            <pc:sldMk cId="483959311" sldId="276"/>
            <ac:spMk id="3" creationId="{EC6B2B64-2B03-470F-90EE-6199004649F0}"/>
          </ac:spMkLst>
        </pc:spChg>
      </pc:sldChg>
    </pc:docChg>
  </pc:docChgLst>
  <pc:docChgLst>
    <pc:chgData name="eguzman007@citymail.cuny.edu" userId="bfe265ec-e17f-4ed8-a5b9-077fb5e1f123" providerId="ADAL" clId="{B8BCA412-0860-4682-BD59-4EAC8176A175}"/>
    <pc:docChg chg="undo custSel mod addSld delSld modSld sldOrd addSection delSection modSection">
      <pc:chgData name="eguzman007@citymail.cuny.edu" userId="bfe265ec-e17f-4ed8-a5b9-077fb5e1f123" providerId="ADAL" clId="{B8BCA412-0860-4682-BD59-4EAC8176A175}" dt="2020-12-01T03:00:04.097" v="2785" actId="14100"/>
      <pc:docMkLst>
        <pc:docMk/>
      </pc:docMkLst>
      <pc:sldChg chg="addSp delSp modSp add del mod setBg setClrOvrMap delDesignElem">
        <pc:chgData name="eguzman007@citymail.cuny.edu" userId="bfe265ec-e17f-4ed8-a5b9-077fb5e1f123" providerId="ADAL" clId="{B8BCA412-0860-4682-BD59-4EAC8176A175}" dt="2020-11-30T22:55:11.869" v="948" actId="313"/>
        <pc:sldMkLst>
          <pc:docMk/>
          <pc:sldMk cId="2546269179" sldId="256"/>
        </pc:sldMkLst>
        <pc:spChg chg="mod ord">
          <ac:chgData name="eguzman007@citymail.cuny.edu" userId="bfe265ec-e17f-4ed8-a5b9-077fb5e1f123" providerId="ADAL" clId="{B8BCA412-0860-4682-BD59-4EAC8176A175}" dt="2020-11-30T22:55:11.869" v="948" actId="313"/>
          <ac:spMkLst>
            <pc:docMk/>
            <pc:sldMk cId="2546269179" sldId="256"/>
            <ac:spMk id="2" creationId="{DBF45383-9B82-41AC-8DDA-F7F48F015219}"/>
          </ac:spMkLst>
        </pc:spChg>
        <pc:spChg chg="mod ord">
          <ac:chgData name="eguzman007@citymail.cuny.edu" userId="bfe265ec-e17f-4ed8-a5b9-077fb5e1f123" providerId="ADAL" clId="{B8BCA412-0860-4682-BD59-4EAC8176A175}" dt="2020-11-30T03:32:42.139" v="947" actId="20577"/>
          <ac:spMkLst>
            <pc:docMk/>
            <pc:sldMk cId="2546269179" sldId="256"/>
            <ac:spMk id="3" creationId="{75847695-A31A-4040-AFE5-1C7054364F52}"/>
          </ac:spMkLst>
        </pc:spChg>
        <pc:spChg chg="add del">
          <ac:chgData name="eguzman007@citymail.cuny.edu" userId="bfe265ec-e17f-4ed8-a5b9-077fb5e1f123" providerId="ADAL" clId="{B8BCA412-0860-4682-BD59-4EAC8176A175}" dt="2020-11-30T00:18:40.599" v="27" actId="26606"/>
          <ac:spMkLst>
            <pc:docMk/>
            <pc:sldMk cId="2546269179" sldId="256"/>
            <ac:spMk id="6" creationId="{A601F395-3079-4179-84BA-6654D9F8258F}"/>
          </ac:spMkLst>
        </pc:spChg>
        <pc:spChg chg="add del">
          <ac:chgData name="eguzman007@citymail.cuny.edu" userId="bfe265ec-e17f-4ed8-a5b9-077fb5e1f123" providerId="ADAL" clId="{B8BCA412-0860-4682-BD59-4EAC8176A175}" dt="2020-11-30T00:18:40.599" v="27" actId="26606"/>
          <ac:spMkLst>
            <pc:docMk/>
            <pc:sldMk cId="2546269179" sldId="256"/>
            <ac:spMk id="7" creationId="{B15DEAD7-09E6-42D9-9D03-43E6EA3E0564}"/>
          </ac:spMkLst>
        </pc:spChg>
        <pc:spChg chg="add del">
          <ac:chgData name="eguzman007@citymail.cuny.edu" userId="bfe265ec-e17f-4ed8-a5b9-077fb5e1f123" providerId="ADAL" clId="{B8BCA412-0860-4682-BD59-4EAC8176A175}" dt="2020-11-30T00:18:19.211" v="25"/>
          <ac:spMkLst>
            <pc:docMk/>
            <pc:sldMk cId="2546269179" sldId="256"/>
            <ac:spMk id="8" creationId="{9179DE42-5613-4B35-A1E6-6CCBAA13C743}"/>
          </ac:spMkLst>
        </pc:spChg>
        <pc:spChg chg="add del">
          <ac:chgData name="eguzman007@citymail.cuny.edu" userId="bfe265ec-e17f-4ed8-a5b9-077fb5e1f123" providerId="ADAL" clId="{B8BCA412-0860-4682-BD59-4EAC8176A175}" dt="2020-11-30T00:18:43.026" v="29" actId="26606"/>
          <ac:spMkLst>
            <pc:docMk/>
            <pc:sldMk cId="2546269179" sldId="256"/>
            <ac:spMk id="9" creationId="{454915C5-707B-4B29-9E6B-116367F8412B}"/>
          </ac:spMkLst>
        </pc:spChg>
        <pc:spChg chg="add del">
          <ac:chgData name="eguzman007@citymail.cuny.edu" userId="bfe265ec-e17f-4ed8-a5b9-077fb5e1f123" providerId="ADAL" clId="{B8BCA412-0860-4682-BD59-4EAC8176A175}" dt="2020-11-30T00:18:43.026" v="29" actId="26606"/>
          <ac:spMkLst>
            <pc:docMk/>
            <pc:sldMk cId="2546269179" sldId="256"/>
            <ac:spMk id="11" creationId="{26B8E032-9914-4C00-B51A-C2DA16271D13}"/>
          </ac:spMkLst>
        </pc:spChg>
        <pc:spChg chg="add del">
          <ac:chgData name="eguzman007@citymail.cuny.edu" userId="bfe265ec-e17f-4ed8-a5b9-077fb5e1f123" providerId="ADAL" clId="{B8BCA412-0860-4682-BD59-4EAC8176A175}" dt="2020-11-30T00:18:43.026" v="29" actId="26606"/>
          <ac:spMkLst>
            <pc:docMk/>
            <pc:sldMk cId="2546269179" sldId="256"/>
            <ac:spMk id="13" creationId="{43B4841E-E6B6-48C3-BA02-F73659C6DAA1}"/>
          </ac:spMkLst>
        </pc:spChg>
        <pc:spChg chg="add del">
          <ac:chgData name="eguzman007@citymail.cuny.edu" userId="bfe265ec-e17f-4ed8-a5b9-077fb5e1f123" providerId="ADAL" clId="{B8BCA412-0860-4682-BD59-4EAC8176A175}" dt="2020-11-30T00:18:19.211" v="25"/>
          <ac:spMkLst>
            <pc:docMk/>
            <pc:sldMk cId="2546269179" sldId="256"/>
            <ac:spMk id="14" creationId="{52FB45E9-914E-4471-AC87-E475CD51767D}"/>
          </ac:spMkLst>
        </pc:spChg>
        <pc:spChg chg="add del">
          <ac:chgData name="eguzman007@citymail.cuny.edu" userId="bfe265ec-e17f-4ed8-a5b9-077fb5e1f123" providerId="ADAL" clId="{B8BCA412-0860-4682-BD59-4EAC8176A175}" dt="2020-11-30T00:18:46.484" v="31" actId="26606"/>
          <ac:spMkLst>
            <pc:docMk/>
            <pc:sldMk cId="2546269179" sldId="256"/>
            <ac:spMk id="15" creationId="{43B4841E-E6B6-48C3-BA02-F73659C6DAA1}"/>
          </ac:spMkLst>
        </pc:spChg>
        <pc:spChg chg="add del">
          <ac:chgData name="eguzman007@citymail.cuny.edu" userId="bfe265ec-e17f-4ed8-a5b9-077fb5e1f123" providerId="ADAL" clId="{B8BCA412-0860-4682-BD59-4EAC8176A175}" dt="2020-11-30T00:18:19.211" v="25"/>
          <ac:spMkLst>
            <pc:docMk/>
            <pc:sldMk cId="2546269179" sldId="256"/>
            <ac:spMk id="16" creationId="{C310626D-5743-49D4-8F7D-88C4F8F05774}"/>
          </ac:spMkLst>
        </pc:spChg>
        <pc:spChg chg="add del">
          <ac:chgData name="eguzman007@citymail.cuny.edu" userId="bfe265ec-e17f-4ed8-a5b9-077fb5e1f123" providerId="ADAL" clId="{B8BCA412-0860-4682-BD59-4EAC8176A175}" dt="2020-11-30T00:18:19.211" v="25"/>
          <ac:spMkLst>
            <pc:docMk/>
            <pc:sldMk cId="2546269179" sldId="256"/>
            <ac:spMk id="18" creationId="{3C195FC1-B568-4C72-9902-34CB35DDD7A1}"/>
          </ac:spMkLst>
        </pc:spChg>
        <pc:spChg chg="add del">
          <ac:chgData name="eguzman007@citymail.cuny.edu" userId="bfe265ec-e17f-4ed8-a5b9-077fb5e1f123" providerId="ADAL" clId="{B8BCA412-0860-4682-BD59-4EAC8176A175}" dt="2020-11-30T00:18:46.484" v="31" actId="26606"/>
          <ac:spMkLst>
            <pc:docMk/>
            <pc:sldMk cId="2546269179" sldId="256"/>
            <ac:spMk id="19" creationId="{3E5F7785-4545-4A24-9709-5B34B5748283}"/>
          </ac:spMkLst>
        </pc:spChg>
        <pc:spChg chg="add del">
          <ac:chgData name="eguzman007@citymail.cuny.edu" userId="bfe265ec-e17f-4ed8-a5b9-077fb5e1f123" providerId="ADAL" clId="{B8BCA412-0860-4682-BD59-4EAC8176A175}" dt="2020-11-30T00:18:19.211" v="25"/>
          <ac:spMkLst>
            <pc:docMk/>
            <pc:sldMk cId="2546269179" sldId="256"/>
            <ac:spMk id="20" creationId="{EF2BDF77-362C-43F0-8CBB-A969EC2AE0C4}"/>
          </ac:spMkLst>
        </pc:spChg>
        <pc:spChg chg="add del">
          <ac:chgData name="eguzman007@citymail.cuny.edu" userId="bfe265ec-e17f-4ed8-a5b9-077fb5e1f123" providerId="ADAL" clId="{B8BCA412-0860-4682-BD59-4EAC8176A175}" dt="2020-11-30T00:18:50.295" v="34"/>
          <ac:spMkLst>
            <pc:docMk/>
            <pc:sldMk cId="2546269179" sldId="256"/>
            <ac:spMk id="21" creationId="{1A9606D2-3277-4567-A0C1-362DBFDCE2E1}"/>
          </ac:spMkLst>
        </pc:spChg>
        <pc:spChg chg="add del">
          <ac:chgData name="eguzman007@citymail.cuny.edu" userId="bfe265ec-e17f-4ed8-a5b9-077fb5e1f123" providerId="ADAL" clId="{B8BCA412-0860-4682-BD59-4EAC8176A175}" dt="2020-11-30T00:18:19.211" v="25"/>
          <ac:spMkLst>
            <pc:docMk/>
            <pc:sldMk cId="2546269179" sldId="256"/>
            <ac:spMk id="22" creationId="{4BE96B01-3929-432D-B8C2-ADBCB74C2EF4}"/>
          </ac:spMkLst>
        </pc:spChg>
        <pc:spChg chg="add del">
          <ac:chgData name="eguzman007@citymail.cuny.edu" userId="bfe265ec-e17f-4ed8-a5b9-077fb5e1f123" providerId="ADAL" clId="{B8BCA412-0860-4682-BD59-4EAC8176A175}" dt="2020-11-30T00:18:50.295" v="34"/>
          <ac:spMkLst>
            <pc:docMk/>
            <pc:sldMk cId="2546269179" sldId="256"/>
            <ac:spMk id="23" creationId="{A601F395-3079-4179-84BA-6654D9F8258F}"/>
          </ac:spMkLst>
        </pc:spChg>
        <pc:spChg chg="add del">
          <ac:chgData name="eguzman007@citymail.cuny.edu" userId="bfe265ec-e17f-4ed8-a5b9-077fb5e1f123" providerId="ADAL" clId="{B8BCA412-0860-4682-BD59-4EAC8176A175}" dt="2020-11-30T00:18:19.211" v="25"/>
          <ac:spMkLst>
            <pc:docMk/>
            <pc:sldMk cId="2546269179" sldId="256"/>
            <ac:spMk id="24" creationId="{2A6FCDE6-CDE2-4C51-B18E-A95CFB679714}"/>
          </ac:spMkLst>
        </pc:spChg>
        <pc:spChg chg="add del">
          <ac:chgData name="eguzman007@citymail.cuny.edu" userId="bfe265ec-e17f-4ed8-a5b9-077fb5e1f123" providerId="ADAL" clId="{B8BCA412-0860-4682-BD59-4EAC8176A175}" dt="2020-11-30T00:18:50.295" v="34"/>
          <ac:spMkLst>
            <pc:docMk/>
            <pc:sldMk cId="2546269179" sldId="256"/>
            <ac:spMk id="25" creationId="{B15DEAD7-09E6-42D9-9D03-43E6EA3E0564}"/>
          </ac:spMkLst>
        </pc:spChg>
        <pc:spChg chg="add del">
          <ac:chgData name="eguzman007@citymail.cuny.edu" userId="bfe265ec-e17f-4ed8-a5b9-077fb5e1f123" providerId="ADAL" clId="{B8BCA412-0860-4682-BD59-4EAC8176A175}" dt="2020-11-30T00:18:19.211" v="25"/>
          <ac:spMkLst>
            <pc:docMk/>
            <pc:sldMk cId="2546269179" sldId="256"/>
            <ac:spMk id="26" creationId="{9D2E8756-2465-473A-BA2A-2DB1D6224745}"/>
          </ac:spMkLst>
        </pc:spChg>
        <pc:spChg chg="add del">
          <ac:chgData name="eguzman007@citymail.cuny.edu" userId="bfe265ec-e17f-4ed8-a5b9-077fb5e1f123" providerId="ADAL" clId="{B8BCA412-0860-4682-BD59-4EAC8176A175}" dt="2020-11-30T00:18:58.605" v="36" actId="26606"/>
          <ac:spMkLst>
            <pc:docMk/>
            <pc:sldMk cId="2546269179" sldId="256"/>
            <ac:spMk id="27" creationId="{E67A1FC6-22FB-4EA7-B90A-C9F18FBEF30F}"/>
          </ac:spMkLst>
        </pc:spChg>
        <pc:spChg chg="add del">
          <ac:chgData name="eguzman007@citymail.cuny.edu" userId="bfe265ec-e17f-4ed8-a5b9-077fb5e1f123" providerId="ADAL" clId="{B8BCA412-0860-4682-BD59-4EAC8176A175}" dt="2020-11-30T00:18:58.605" v="36" actId="26606"/>
          <ac:spMkLst>
            <pc:docMk/>
            <pc:sldMk cId="2546269179" sldId="256"/>
            <ac:spMk id="28" creationId="{6246FDC4-DD97-431A-914A-9EB57A4A3C7C}"/>
          </ac:spMkLst>
        </pc:spChg>
        <pc:spChg chg="add del">
          <ac:chgData name="eguzman007@citymail.cuny.edu" userId="bfe265ec-e17f-4ed8-a5b9-077fb5e1f123" providerId="ADAL" clId="{B8BCA412-0860-4682-BD59-4EAC8176A175}" dt="2020-11-30T00:18:58.605" v="36" actId="26606"/>
          <ac:spMkLst>
            <pc:docMk/>
            <pc:sldMk cId="2546269179" sldId="256"/>
            <ac:spMk id="29" creationId="{CD4E68A2-74B0-42F5-BB75-2E1A7C2018C7}"/>
          </ac:spMkLst>
        </pc:spChg>
        <pc:spChg chg="add del">
          <ac:chgData name="eguzman007@citymail.cuny.edu" userId="bfe265ec-e17f-4ed8-a5b9-077fb5e1f123" providerId="ADAL" clId="{B8BCA412-0860-4682-BD59-4EAC8176A175}" dt="2020-11-30T00:19:54.976" v="48"/>
          <ac:spMkLst>
            <pc:docMk/>
            <pc:sldMk cId="2546269179" sldId="256"/>
            <ac:spMk id="30" creationId="{9179DE42-5613-4B35-A1E6-6CCBAA13C743}"/>
          </ac:spMkLst>
        </pc:spChg>
        <pc:spChg chg="add del">
          <ac:chgData name="eguzman007@citymail.cuny.edu" userId="bfe265ec-e17f-4ed8-a5b9-077fb5e1f123" providerId="ADAL" clId="{B8BCA412-0860-4682-BD59-4EAC8176A175}" dt="2020-11-30T00:19:02.019" v="38" actId="26606"/>
          <ac:spMkLst>
            <pc:docMk/>
            <pc:sldMk cId="2546269179" sldId="256"/>
            <ac:spMk id="31" creationId="{E5A92FE9-DB05-4D0D-AF5A-BE8664B9FFB4}"/>
          </ac:spMkLst>
        </pc:spChg>
        <pc:spChg chg="add del">
          <ac:chgData name="eguzman007@citymail.cuny.edu" userId="bfe265ec-e17f-4ed8-a5b9-077fb5e1f123" providerId="ADAL" clId="{B8BCA412-0860-4682-BD59-4EAC8176A175}" dt="2020-11-30T00:19:54.976" v="48"/>
          <ac:spMkLst>
            <pc:docMk/>
            <pc:sldMk cId="2546269179" sldId="256"/>
            <ac:spMk id="35" creationId="{52FB45E9-914E-4471-AC87-E475CD51767D}"/>
          </ac:spMkLst>
        </pc:spChg>
        <pc:spChg chg="add del">
          <ac:chgData name="eguzman007@citymail.cuny.edu" userId="bfe265ec-e17f-4ed8-a5b9-077fb5e1f123" providerId="ADAL" clId="{B8BCA412-0860-4682-BD59-4EAC8176A175}" dt="2020-11-30T00:19:54.976" v="48"/>
          <ac:spMkLst>
            <pc:docMk/>
            <pc:sldMk cId="2546269179" sldId="256"/>
            <ac:spMk id="36" creationId="{C310626D-5743-49D4-8F7D-88C4F8F05774}"/>
          </ac:spMkLst>
        </pc:spChg>
        <pc:spChg chg="add del">
          <ac:chgData name="eguzman007@citymail.cuny.edu" userId="bfe265ec-e17f-4ed8-a5b9-077fb5e1f123" providerId="ADAL" clId="{B8BCA412-0860-4682-BD59-4EAC8176A175}" dt="2020-11-30T00:19:54.976" v="48"/>
          <ac:spMkLst>
            <pc:docMk/>
            <pc:sldMk cId="2546269179" sldId="256"/>
            <ac:spMk id="37" creationId="{3C195FC1-B568-4C72-9902-34CB35DDD7A1}"/>
          </ac:spMkLst>
        </pc:spChg>
        <pc:spChg chg="add del">
          <ac:chgData name="eguzman007@citymail.cuny.edu" userId="bfe265ec-e17f-4ed8-a5b9-077fb5e1f123" providerId="ADAL" clId="{B8BCA412-0860-4682-BD59-4EAC8176A175}" dt="2020-11-30T00:19:54.976" v="48"/>
          <ac:spMkLst>
            <pc:docMk/>
            <pc:sldMk cId="2546269179" sldId="256"/>
            <ac:spMk id="38" creationId="{EF2BDF77-362C-43F0-8CBB-A969EC2AE0C4}"/>
          </ac:spMkLst>
        </pc:spChg>
        <pc:spChg chg="add del">
          <ac:chgData name="eguzman007@citymail.cuny.edu" userId="bfe265ec-e17f-4ed8-a5b9-077fb5e1f123" providerId="ADAL" clId="{B8BCA412-0860-4682-BD59-4EAC8176A175}" dt="2020-11-30T00:19:54.976" v="48"/>
          <ac:spMkLst>
            <pc:docMk/>
            <pc:sldMk cId="2546269179" sldId="256"/>
            <ac:spMk id="39" creationId="{4BE96B01-3929-432D-B8C2-ADBCB74C2EF4}"/>
          </ac:spMkLst>
        </pc:spChg>
        <pc:spChg chg="add del">
          <ac:chgData name="eguzman007@citymail.cuny.edu" userId="bfe265ec-e17f-4ed8-a5b9-077fb5e1f123" providerId="ADAL" clId="{B8BCA412-0860-4682-BD59-4EAC8176A175}" dt="2020-11-30T00:19:12.981" v="40" actId="26606"/>
          <ac:spMkLst>
            <pc:docMk/>
            <pc:sldMk cId="2546269179" sldId="256"/>
            <ac:spMk id="40" creationId="{CE3D4922-3D1C-4679-9A86-15BFC1A252F0}"/>
          </ac:spMkLst>
        </pc:spChg>
        <pc:spChg chg="add del">
          <ac:chgData name="eguzman007@citymail.cuny.edu" userId="bfe265ec-e17f-4ed8-a5b9-077fb5e1f123" providerId="ADAL" clId="{B8BCA412-0860-4682-BD59-4EAC8176A175}" dt="2020-11-30T00:19:12.981" v="40" actId="26606"/>
          <ac:spMkLst>
            <pc:docMk/>
            <pc:sldMk cId="2546269179" sldId="256"/>
            <ac:spMk id="41" creationId="{93667F4D-F2CD-4E50-BACC-24766910F77C}"/>
          </ac:spMkLst>
        </pc:spChg>
        <pc:spChg chg="add del">
          <ac:chgData name="eguzman007@citymail.cuny.edu" userId="bfe265ec-e17f-4ed8-a5b9-077fb5e1f123" providerId="ADAL" clId="{B8BCA412-0860-4682-BD59-4EAC8176A175}" dt="2020-11-30T00:19:12.981" v="40" actId="26606"/>
          <ac:spMkLst>
            <pc:docMk/>
            <pc:sldMk cId="2546269179" sldId="256"/>
            <ac:spMk id="42" creationId="{20CAAE25-D2F2-493F-9569-EC552C1ADD70}"/>
          </ac:spMkLst>
        </pc:spChg>
        <pc:spChg chg="add del">
          <ac:chgData name="eguzman007@citymail.cuny.edu" userId="bfe265ec-e17f-4ed8-a5b9-077fb5e1f123" providerId="ADAL" clId="{B8BCA412-0860-4682-BD59-4EAC8176A175}" dt="2020-11-30T00:19:12.981" v="40" actId="26606"/>
          <ac:spMkLst>
            <pc:docMk/>
            <pc:sldMk cId="2546269179" sldId="256"/>
            <ac:spMk id="43" creationId="{92FDEA97-0861-44C0-9B26-4BB5F777AE11}"/>
          </ac:spMkLst>
        </pc:spChg>
        <pc:spChg chg="add del">
          <ac:chgData name="eguzman007@citymail.cuny.edu" userId="bfe265ec-e17f-4ed8-a5b9-077fb5e1f123" providerId="ADAL" clId="{B8BCA412-0860-4682-BD59-4EAC8176A175}" dt="2020-11-30T00:19:12.981" v="40" actId="26606"/>
          <ac:spMkLst>
            <pc:docMk/>
            <pc:sldMk cId="2546269179" sldId="256"/>
            <ac:spMk id="44" creationId="{0FC953F9-A744-406B-9DCA-1E7B5D4713AE}"/>
          </ac:spMkLst>
        </pc:spChg>
        <pc:spChg chg="add del">
          <ac:chgData name="eguzman007@citymail.cuny.edu" userId="bfe265ec-e17f-4ed8-a5b9-077fb5e1f123" providerId="ADAL" clId="{B8BCA412-0860-4682-BD59-4EAC8176A175}" dt="2020-11-30T00:19:12.981" v="40" actId="26606"/>
          <ac:spMkLst>
            <pc:docMk/>
            <pc:sldMk cId="2546269179" sldId="256"/>
            <ac:spMk id="45" creationId="{859003D2-E7D2-4253-9EF1-1F513027A894}"/>
          </ac:spMkLst>
        </pc:spChg>
        <pc:spChg chg="add del">
          <ac:chgData name="eguzman007@citymail.cuny.edu" userId="bfe265ec-e17f-4ed8-a5b9-077fb5e1f123" providerId="ADAL" clId="{B8BCA412-0860-4682-BD59-4EAC8176A175}" dt="2020-11-30T00:19:54.976" v="48"/>
          <ac:spMkLst>
            <pc:docMk/>
            <pc:sldMk cId="2546269179" sldId="256"/>
            <ac:spMk id="46" creationId="{2A6FCDE6-CDE2-4C51-B18E-A95CFB679714}"/>
          </ac:spMkLst>
        </pc:spChg>
        <pc:spChg chg="add del">
          <ac:chgData name="eguzman007@citymail.cuny.edu" userId="bfe265ec-e17f-4ed8-a5b9-077fb5e1f123" providerId="ADAL" clId="{B8BCA412-0860-4682-BD59-4EAC8176A175}" dt="2020-11-30T00:19:14.605" v="42" actId="26606"/>
          <ac:spMkLst>
            <pc:docMk/>
            <pc:sldMk cId="2546269179" sldId="256"/>
            <ac:spMk id="47" creationId="{CE3D4922-3D1C-4679-9A86-15BFC1A252F0}"/>
          </ac:spMkLst>
        </pc:spChg>
        <pc:spChg chg="add del">
          <ac:chgData name="eguzman007@citymail.cuny.edu" userId="bfe265ec-e17f-4ed8-a5b9-077fb5e1f123" providerId="ADAL" clId="{B8BCA412-0860-4682-BD59-4EAC8176A175}" dt="2020-11-30T00:19:14.605" v="42" actId="26606"/>
          <ac:spMkLst>
            <pc:docMk/>
            <pc:sldMk cId="2546269179" sldId="256"/>
            <ac:spMk id="48" creationId="{09F52C08-8FCD-4D4F-96B5-F1ED8C65A799}"/>
          </ac:spMkLst>
        </pc:spChg>
        <pc:spChg chg="add del">
          <ac:chgData name="eguzman007@citymail.cuny.edu" userId="bfe265ec-e17f-4ed8-a5b9-077fb5e1f123" providerId="ADAL" clId="{B8BCA412-0860-4682-BD59-4EAC8176A175}" dt="2020-11-30T00:19:54.976" v="48"/>
          <ac:spMkLst>
            <pc:docMk/>
            <pc:sldMk cId="2546269179" sldId="256"/>
            <ac:spMk id="50" creationId="{9D2E8756-2465-473A-BA2A-2DB1D6224745}"/>
          </ac:spMkLst>
        </pc:spChg>
        <pc:spChg chg="add del">
          <ac:chgData name="eguzman007@citymail.cuny.edu" userId="bfe265ec-e17f-4ed8-a5b9-077fb5e1f123" providerId="ADAL" clId="{B8BCA412-0860-4682-BD59-4EAC8176A175}" dt="2020-11-30T00:20:05.315" v="50" actId="26606"/>
          <ac:spMkLst>
            <pc:docMk/>
            <pc:sldMk cId="2546269179" sldId="256"/>
            <ac:spMk id="51" creationId="{9179DE42-5613-4B35-A1E6-6CCBAA13C743}"/>
          </ac:spMkLst>
        </pc:spChg>
        <pc:spChg chg="add del">
          <ac:chgData name="eguzman007@citymail.cuny.edu" userId="bfe265ec-e17f-4ed8-a5b9-077fb5e1f123" providerId="ADAL" clId="{B8BCA412-0860-4682-BD59-4EAC8176A175}" dt="2020-11-30T00:20:05.315" v="50" actId="26606"/>
          <ac:spMkLst>
            <pc:docMk/>
            <pc:sldMk cId="2546269179" sldId="256"/>
            <ac:spMk id="54" creationId="{52FB45E9-914E-4471-AC87-E475CD51767D}"/>
          </ac:spMkLst>
        </pc:spChg>
        <pc:spChg chg="add del">
          <ac:chgData name="eguzman007@citymail.cuny.edu" userId="bfe265ec-e17f-4ed8-a5b9-077fb5e1f123" providerId="ADAL" clId="{B8BCA412-0860-4682-BD59-4EAC8176A175}" dt="2020-11-30T00:20:05.315" v="50" actId="26606"/>
          <ac:spMkLst>
            <pc:docMk/>
            <pc:sldMk cId="2546269179" sldId="256"/>
            <ac:spMk id="55" creationId="{C310626D-5743-49D4-8F7D-88C4F8F05774}"/>
          </ac:spMkLst>
        </pc:spChg>
        <pc:spChg chg="add del">
          <ac:chgData name="eguzman007@citymail.cuny.edu" userId="bfe265ec-e17f-4ed8-a5b9-077fb5e1f123" providerId="ADAL" clId="{B8BCA412-0860-4682-BD59-4EAC8176A175}" dt="2020-11-30T00:20:05.315" v="50" actId="26606"/>
          <ac:spMkLst>
            <pc:docMk/>
            <pc:sldMk cId="2546269179" sldId="256"/>
            <ac:spMk id="56" creationId="{3C195FC1-B568-4C72-9902-34CB35DDD7A1}"/>
          </ac:spMkLst>
        </pc:spChg>
        <pc:spChg chg="add del">
          <ac:chgData name="eguzman007@citymail.cuny.edu" userId="bfe265ec-e17f-4ed8-a5b9-077fb5e1f123" providerId="ADAL" clId="{B8BCA412-0860-4682-BD59-4EAC8176A175}" dt="2020-11-30T00:19:18.955" v="45"/>
          <ac:spMkLst>
            <pc:docMk/>
            <pc:sldMk cId="2546269179" sldId="256"/>
            <ac:spMk id="57" creationId="{CE3D4922-3D1C-4679-9A86-15BFC1A252F0}"/>
          </ac:spMkLst>
        </pc:spChg>
        <pc:spChg chg="add del">
          <ac:chgData name="eguzman007@citymail.cuny.edu" userId="bfe265ec-e17f-4ed8-a5b9-077fb5e1f123" providerId="ADAL" clId="{B8BCA412-0860-4682-BD59-4EAC8176A175}" dt="2020-11-30T00:19:18.955" v="45"/>
          <ac:spMkLst>
            <pc:docMk/>
            <pc:sldMk cId="2546269179" sldId="256"/>
            <ac:spMk id="58" creationId="{93667F4D-F2CD-4E50-BACC-24766910F77C}"/>
          </ac:spMkLst>
        </pc:spChg>
        <pc:spChg chg="add del">
          <ac:chgData name="eguzman007@citymail.cuny.edu" userId="bfe265ec-e17f-4ed8-a5b9-077fb5e1f123" providerId="ADAL" clId="{B8BCA412-0860-4682-BD59-4EAC8176A175}" dt="2020-11-30T00:19:18.955" v="45"/>
          <ac:spMkLst>
            <pc:docMk/>
            <pc:sldMk cId="2546269179" sldId="256"/>
            <ac:spMk id="59" creationId="{20CAAE25-D2F2-493F-9569-EC552C1ADD70}"/>
          </ac:spMkLst>
        </pc:spChg>
        <pc:spChg chg="add del">
          <ac:chgData name="eguzman007@citymail.cuny.edu" userId="bfe265ec-e17f-4ed8-a5b9-077fb5e1f123" providerId="ADAL" clId="{B8BCA412-0860-4682-BD59-4EAC8176A175}" dt="2020-11-30T00:19:18.955" v="45"/>
          <ac:spMkLst>
            <pc:docMk/>
            <pc:sldMk cId="2546269179" sldId="256"/>
            <ac:spMk id="60" creationId="{92FDEA97-0861-44C0-9B26-4BB5F777AE11}"/>
          </ac:spMkLst>
        </pc:spChg>
        <pc:spChg chg="add del">
          <ac:chgData name="eguzman007@citymail.cuny.edu" userId="bfe265ec-e17f-4ed8-a5b9-077fb5e1f123" providerId="ADAL" clId="{B8BCA412-0860-4682-BD59-4EAC8176A175}" dt="2020-11-30T00:19:18.955" v="45"/>
          <ac:spMkLst>
            <pc:docMk/>
            <pc:sldMk cId="2546269179" sldId="256"/>
            <ac:spMk id="61" creationId="{0FC953F9-A744-406B-9DCA-1E7B5D4713AE}"/>
          </ac:spMkLst>
        </pc:spChg>
        <pc:spChg chg="add del">
          <ac:chgData name="eguzman007@citymail.cuny.edu" userId="bfe265ec-e17f-4ed8-a5b9-077fb5e1f123" providerId="ADAL" clId="{B8BCA412-0860-4682-BD59-4EAC8176A175}" dt="2020-11-30T00:19:18.955" v="45"/>
          <ac:spMkLst>
            <pc:docMk/>
            <pc:sldMk cId="2546269179" sldId="256"/>
            <ac:spMk id="62" creationId="{859003D2-E7D2-4253-9EF1-1F513027A894}"/>
          </ac:spMkLst>
        </pc:spChg>
        <pc:spChg chg="add del">
          <ac:chgData name="eguzman007@citymail.cuny.edu" userId="bfe265ec-e17f-4ed8-a5b9-077fb5e1f123" providerId="ADAL" clId="{B8BCA412-0860-4682-BD59-4EAC8176A175}" dt="2020-11-30T00:20:05.315" v="50" actId="26606"/>
          <ac:spMkLst>
            <pc:docMk/>
            <pc:sldMk cId="2546269179" sldId="256"/>
            <ac:spMk id="63" creationId="{EF2BDF77-362C-43F0-8CBB-A969EC2AE0C4}"/>
          </ac:spMkLst>
        </pc:spChg>
        <pc:spChg chg="add del">
          <ac:chgData name="eguzman007@citymail.cuny.edu" userId="bfe265ec-e17f-4ed8-a5b9-077fb5e1f123" providerId="ADAL" clId="{B8BCA412-0860-4682-BD59-4EAC8176A175}" dt="2020-11-30T00:20:05.315" v="50" actId="26606"/>
          <ac:spMkLst>
            <pc:docMk/>
            <pc:sldMk cId="2546269179" sldId="256"/>
            <ac:spMk id="64" creationId="{4BE96B01-3929-432D-B8C2-ADBCB74C2EF4}"/>
          </ac:spMkLst>
        </pc:spChg>
        <pc:spChg chg="add del">
          <ac:chgData name="eguzman007@citymail.cuny.edu" userId="bfe265ec-e17f-4ed8-a5b9-077fb5e1f123" providerId="ADAL" clId="{B8BCA412-0860-4682-BD59-4EAC8176A175}" dt="2020-11-30T00:20:05.315" v="50" actId="26606"/>
          <ac:spMkLst>
            <pc:docMk/>
            <pc:sldMk cId="2546269179" sldId="256"/>
            <ac:spMk id="65" creationId="{2A6FCDE6-CDE2-4C51-B18E-A95CFB679714}"/>
          </ac:spMkLst>
        </pc:spChg>
        <pc:spChg chg="add del">
          <ac:chgData name="eguzman007@citymail.cuny.edu" userId="bfe265ec-e17f-4ed8-a5b9-077fb5e1f123" providerId="ADAL" clId="{B8BCA412-0860-4682-BD59-4EAC8176A175}" dt="2020-11-30T00:20:05.315" v="50" actId="26606"/>
          <ac:spMkLst>
            <pc:docMk/>
            <pc:sldMk cId="2546269179" sldId="256"/>
            <ac:spMk id="66" creationId="{9D2E8756-2465-473A-BA2A-2DB1D6224745}"/>
          </ac:spMkLst>
        </pc:spChg>
        <pc:spChg chg="add del">
          <ac:chgData name="eguzman007@citymail.cuny.edu" userId="bfe265ec-e17f-4ed8-a5b9-077fb5e1f123" providerId="ADAL" clId="{B8BCA412-0860-4682-BD59-4EAC8176A175}" dt="2020-11-30T00:21:13.967" v="56" actId="26606"/>
          <ac:spMkLst>
            <pc:docMk/>
            <pc:sldMk cId="2546269179" sldId="256"/>
            <ac:spMk id="67" creationId="{27577DEC-D9A5-404D-9789-702F4319BEC8}"/>
          </ac:spMkLst>
        </pc:spChg>
        <pc:spChg chg="add del">
          <ac:chgData name="eguzman007@citymail.cuny.edu" userId="bfe265ec-e17f-4ed8-a5b9-077fb5e1f123" providerId="ADAL" clId="{B8BCA412-0860-4682-BD59-4EAC8176A175}" dt="2020-11-30T00:21:02.318" v="53"/>
          <ac:spMkLst>
            <pc:docMk/>
            <pc:sldMk cId="2546269179" sldId="256"/>
            <ac:spMk id="68" creationId="{27577DEC-D9A5-404D-9789-702F4319BEC8}"/>
          </ac:spMkLst>
        </pc:spChg>
        <pc:spChg chg="add del">
          <ac:chgData name="eguzman007@citymail.cuny.edu" userId="bfe265ec-e17f-4ed8-a5b9-077fb5e1f123" providerId="ADAL" clId="{B8BCA412-0860-4682-BD59-4EAC8176A175}" dt="2020-11-30T00:36:10.210" v="104" actId="26606"/>
          <ac:spMkLst>
            <pc:docMk/>
            <pc:sldMk cId="2546269179" sldId="256"/>
            <ac:spMk id="71" creationId="{CE3D4922-3D1C-4679-9A86-15BFC1A252F0}"/>
          </ac:spMkLst>
        </pc:spChg>
        <pc:spChg chg="add del">
          <ac:chgData name="eguzman007@citymail.cuny.edu" userId="bfe265ec-e17f-4ed8-a5b9-077fb5e1f123" providerId="ADAL" clId="{B8BCA412-0860-4682-BD59-4EAC8176A175}" dt="2020-11-30T00:36:10.210" v="104" actId="26606"/>
          <ac:spMkLst>
            <pc:docMk/>
            <pc:sldMk cId="2546269179" sldId="256"/>
            <ac:spMk id="72" creationId="{93667F4D-F2CD-4E50-BACC-24766910F77C}"/>
          </ac:spMkLst>
        </pc:spChg>
        <pc:spChg chg="add del">
          <ac:chgData name="eguzman007@citymail.cuny.edu" userId="bfe265ec-e17f-4ed8-a5b9-077fb5e1f123" providerId="ADAL" clId="{B8BCA412-0860-4682-BD59-4EAC8176A175}" dt="2020-11-30T00:36:10.210" v="104" actId="26606"/>
          <ac:spMkLst>
            <pc:docMk/>
            <pc:sldMk cId="2546269179" sldId="256"/>
            <ac:spMk id="73" creationId="{20CAAE25-D2F2-493F-9569-EC552C1ADD70}"/>
          </ac:spMkLst>
        </pc:spChg>
        <pc:spChg chg="add del">
          <ac:chgData name="eguzman007@citymail.cuny.edu" userId="bfe265ec-e17f-4ed8-a5b9-077fb5e1f123" providerId="ADAL" clId="{B8BCA412-0860-4682-BD59-4EAC8176A175}" dt="2020-11-30T00:36:10.210" v="104" actId="26606"/>
          <ac:spMkLst>
            <pc:docMk/>
            <pc:sldMk cId="2546269179" sldId="256"/>
            <ac:spMk id="74" creationId="{92FDEA97-0861-44C0-9B26-4BB5F777AE11}"/>
          </ac:spMkLst>
        </pc:spChg>
        <pc:spChg chg="add del">
          <ac:chgData name="eguzman007@citymail.cuny.edu" userId="bfe265ec-e17f-4ed8-a5b9-077fb5e1f123" providerId="ADAL" clId="{B8BCA412-0860-4682-BD59-4EAC8176A175}" dt="2020-11-30T00:36:10.210" v="104" actId="26606"/>
          <ac:spMkLst>
            <pc:docMk/>
            <pc:sldMk cId="2546269179" sldId="256"/>
            <ac:spMk id="75" creationId="{0FC953F9-A744-406B-9DCA-1E7B5D4713AE}"/>
          </ac:spMkLst>
        </pc:spChg>
        <pc:spChg chg="add del">
          <ac:chgData name="eguzman007@citymail.cuny.edu" userId="bfe265ec-e17f-4ed8-a5b9-077fb5e1f123" providerId="ADAL" clId="{B8BCA412-0860-4682-BD59-4EAC8176A175}" dt="2020-11-30T00:36:10.210" v="104" actId="26606"/>
          <ac:spMkLst>
            <pc:docMk/>
            <pc:sldMk cId="2546269179" sldId="256"/>
            <ac:spMk id="76" creationId="{859003D2-E7D2-4253-9EF1-1F513027A894}"/>
          </ac:spMkLst>
        </pc:spChg>
        <pc:spChg chg="add del">
          <ac:chgData name="eguzman007@citymail.cuny.edu" userId="bfe265ec-e17f-4ed8-a5b9-077fb5e1f123" providerId="ADAL" clId="{B8BCA412-0860-4682-BD59-4EAC8176A175}" dt="2020-11-30T01:15:13.864" v="331"/>
          <ac:spMkLst>
            <pc:docMk/>
            <pc:sldMk cId="2546269179" sldId="256"/>
            <ac:spMk id="77" creationId="{15655827-B42D-4180-88D3-D83F25E4BD1C}"/>
          </ac:spMkLst>
        </pc:spChg>
        <pc:spChg chg="add del">
          <ac:chgData name="eguzman007@citymail.cuny.edu" userId="bfe265ec-e17f-4ed8-a5b9-077fb5e1f123" providerId="ADAL" clId="{B8BCA412-0860-4682-BD59-4EAC8176A175}" dt="2020-11-30T00:36:12.083" v="106" actId="26606"/>
          <ac:spMkLst>
            <pc:docMk/>
            <pc:sldMk cId="2546269179" sldId="256"/>
            <ac:spMk id="78" creationId="{15655827-B42D-4180-88D3-D83F25E4BD1C}"/>
          </ac:spMkLst>
        </pc:spChg>
        <pc:spChg chg="add del">
          <ac:chgData name="eguzman007@citymail.cuny.edu" userId="bfe265ec-e17f-4ed8-a5b9-077fb5e1f123" providerId="ADAL" clId="{B8BCA412-0860-4682-BD59-4EAC8176A175}" dt="2020-11-30T00:36:12.083" v="106" actId="26606"/>
          <ac:spMkLst>
            <pc:docMk/>
            <pc:sldMk cId="2546269179" sldId="256"/>
            <ac:spMk id="79" creationId="{24ACCB06-563C-4ADE-B4D6-1FE9F723C7D9}"/>
          </ac:spMkLst>
        </pc:spChg>
        <pc:spChg chg="add del">
          <ac:chgData name="eguzman007@citymail.cuny.edu" userId="bfe265ec-e17f-4ed8-a5b9-077fb5e1f123" providerId="ADAL" clId="{B8BCA412-0860-4682-BD59-4EAC8176A175}" dt="2020-11-30T00:36:12.083" v="106" actId="26606"/>
          <ac:spMkLst>
            <pc:docMk/>
            <pc:sldMk cId="2546269179" sldId="256"/>
            <ac:spMk id="80" creationId="{40761ECD-D92B-46AE-82CA-640023D282F9}"/>
          </ac:spMkLst>
        </pc:spChg>
        <pc:spChg chg="add del">
          <ac:chgData name="eguzman007@citymail.cuny.edu" userId="bfe265ec-e17f-4ed8-a5b9-077fb5e1f123" providerId="ADAL" clId="{B8BCA412-0860-4682-BD59-4EAC8176A175}" dt="2020-11-30T00:21:15.759" v="58" actId="26606"/>
          <ac:spMkLst>
            <pc:docMk/>
            <pc:sldMk cId="2546269179" sldId="256"/>
            <ac:spMk id="81" creationId="{9179DE42-5613-4B35-A1E6-6CCBAA13C743}"/>
          </ac:spMkLst>
        </pc:spChg>
        <pc:spChg chg="add del">
          <ac:chgData name="eguzman007@citymail.cuny.edu" userId="bfe265ec-e17f-4ed8-a5b9-077fb5e1f123" providerId="ADAL" clId="{B8BCA412-0860-4682-BD59-4EAC8176A175}" dt="2020-11-30T00:21:15.759" v="58" actId="26606"/>
          <ac:spMkLst>
            <pc:docMk/>
            <pc:sldMk cId="2546269179" sldId="256"/>
            <ac:spMk id="84" creationId="{52FB45E9-914E-4471-AC87-E475CD51767D}"/>
          </ac:spMkLst>
        </pc:spChg>
        <pc:spChg chg="add del">
          <ac:chgData name="eguzman007@citymail.cuny.edu" userId="bfe265ec-e17f-4ed8-a5b9-077fb5e1f123" providerId="ADAL" clId="{B8BCA412-0860-4682-BD59-4EAC8176A175}" dt="2020-11-30T00:21:15.759" v="58" actId="26606"/>
          <ac:spMkLst>
            <pc:docMk/>
            <pc:sldMk cId="2546269179" sldId="256"/>
            <ac:spMk id="85" creationId="{C310626D-5743-49D4-8F7D-88C4F8F05774}"/>
          </ac:spMkLst>
        </pc:spChg>
        <pc:spChg chg="add del">
          <ac:chgData name="eguzman007@citymail.cuny.edu" userId="bfe265ec-e17f-4ed8-a5b9-077fb5e1f123" providerId="ADAL" clId="{B8BCA412-0860-4682-BD59-4EAC8176A175}" dt="2020-11-30T00:21:15.759" v="58" actId="26606"/>
          <ac:spMkLst>
            <pc:docMk/>
            <pc:sldMk cId="2546269179" sldId="256"/>
            <ac:spMk id="86" creationId="{3C195FC1-B568-4C72-9902-34CB35DDD7A1}"/>
          </ac:spMkLst>
        </pc:spChg>
        <pc:spChg chg="add del">
          <ac:chgData name="eguzman007@citymail.cuny.edu" userId="bfe265ec-e17f-4ed8-a5b9-077fb5e1f123" providerId="ADAL" clId="{B8BCA412-0860-4682-BD59-4EAC8176A175}" dt="2020-11-30T00:21:15.759" v="58" actId="26606"/>
          <ac:spMkLst>
            <pc:docMk/>
            <pc:sldMk cId="2546269179" sldId="256"/>
            <ac:spMk id="87" creationId="{EF2BDF77-362C-43F0-8CBB-A969EC2AE0C4}"/>
          </ac:spMkLst>
        </pc:spChg>
        <pc:spChg chg="add del">
          <ac:chgData name="eguzman007@citymail.cuny.edu" userId="bfe265ec-e17f-4ed8-a5b9-077fb5e1f123" providerId="ADAL" clId="{B8BCA412-0860-4682-BD59-4EAC8176A175}" dt="2020-11-30T00:21:15.759" v="58" actId="26606"/>
          <ac:spMkLst>
            <pc:docMk/>
            <pc:sldMk cId="2546269179" sldId="256"/>
            <ac:spMk id="88" creationId="{4BE96B01-3929-432D-B8C2-ADBCB74C2EF4}"/>
          </ac:spMkLst>
        </pc:spChg>
        <pc:spChg chg="add del">
          <ac:chgData name="eguzman007@citymail.cuny.edu" userId="bfe265ec-e17f-4ed8-a5b9-077fb5e1f123" providerId="ADAL" clId="{B8BCA412-0860-4682-BD59-4EAC8176A175}" dt="2020-11-30T00:21:15.759" v="58" actId="26606"/>
          <ac:spMkLst>
            <pc:docMk/>
            <pc:sldMk cId="2546269179" sldId="256"/>
            <ac:spMk id="89" creationId="{2A6FCDE6-CDE2-4C51-B18E-A95CFB679714}"/>
          </ac:spMkLst>
        </pc:spChg>
        <pc:spChg chg="add del">
          <ac:chgData name="eguzman007@citymail.cuny.edu" userId="bfe265ec-e17f-4ed8-a5b9-077fb5e1f123" providerId="ADAL" clId="{B8BCA412-0860-4682-BD59-4EAC8176A175}" dt="2020-11-30T00:21:15.759" v="58" actId="26606"/>
          <ac:spMkLst>
            <pc:docMk/>
            <pc:sldMk cId="2546269179" sldId="256"/>
            <ac:spMk id="90" creationId="{9D2E8756-2465-473A-BA2A-2DB1D6224745}"/>
          </ac:spMkLst>
        </pc:spChg>
        <pc:spChg chg="add del">
          <ac:chgData name="eguzman007@citymail.cuny.edu" userId="bfe265ec-e17f-4ed8-a5b9-077fb5e1f123" providerId="ADAL" clId="{B8BCA412-0860-4682-BD59-4EAC8176A175}" dt="2020-11-30T00:36:12.083" v="106" actId="26606"/>
          <ac:spMkLst>
            <pc:docMk/>
            <pc:sldMk cId="2546269179" sldId="256"/>
            <ac:spMk id="91" creationId="{9A928607-C55C-40FD-B2DF-6CD6A7226A71}"/>
          </ac:spMkLst>
        </pc:spChg>
        <pc:spChg chg="add del">
          <ac:chgData name="eguzman007@citymail.cuny.edu" userId="bfe265ec-e17f-4ed8-a5b9-077fb5e1f123" providerId="ADAL" clId="{B8BCA412-0860-4682-BD59-4EAC8176A175}" dt="2020-11-30T00:29:26.890" v="71" actId="26606"/>
          <ac:spMkLst>
            <pc:docMk/>
            <pc:sldMk cId="2546269179" sldId="256"/>
            <ac:spMk id="92" creationId="{27577DEC-D9A5-404D-9789-702F4319BEC8}"/>
          </ac:spMkLst>
        </pc:spChg>
        <pc:spChg chg="add del">
          <ac:chgData name="eguzman007@citymail.cuny.edu" userId="bfe265ec-e17f-4ed8-a5b9-077fb5e1f123" providerId="ADAL" clId="{B8BCA412-0860-4682-BD59-4EAC8176A175}" dt="2020-11-30T00:36:12.083" v="106" actId="26606"/>
          <ac:spMkLst>
            <pc:docMk/>
            <pc:sldMk cId="2546269179" sldId="256"/>
            <ac:spMk id="94" creationId="{400A20C1-29A4-43E0-AB15-7931F76F8C2D}"/>
          </ac:spMkLst>
        </pc:spChg>
        <pc:spChg chg="add del">
          <ac:chgData name="eguzman007@citymail.cuny.edu" userId="bfe265ec-e17f-4ed8-a5b9-077fb5e1f123" providerId="ADAL" clId="{B8BCA412-0860-4682-BD59-4EAC8176A175}" dt="2020-11-30T01:15:13.864" v="331"/>
          <ac:spMkLst>
            <pc:docMk/>
            <pc:sldMk cId="2546269179" sldId="256"/>
            <ac:spMk id="95" creationId="{24ACCB06-563C-4ADE-B4D6-1FE9F723C7D9}"/>
          </ac:spMkLst>
        </pc:spChg>
        <pc:spChg chg="add del">
          <ac:chgData name="eguzman007@citymail.cuny.edu" userId="bfe265ec-e17f-4ed8-a5b9-077fb5e1f123" providerId="ADAL" clId="{B8BCA412-0860-4682-BD59-4EAC8176A175}" dt="2020-11-30T00:36:14.404" v="108" actId="26606"/>
          <ac:spMkLst>
            <pc:docMk/>
            <pc:sldMk cId="2546269179" sldId="256"/>
            <ac:spMk id="96" creationId="{E5A92FE9-DB05-4D0D-AF5A-BE8664B9FFB4}"/>
          </ac:spMkLst>
        </pc:spChg>
        <pc:spChg chg="add del">
          <ac:chgData name="eguzman007@citymail.cuny.edu" userId="bfe265ec-e17f-4ed8-a5b9-077fb5e1f123" providerId="ADAL" clId="{B8BCA412-0860-4682-BD59-4EAC8176A175}" dt="2020-11-30T01:15:13.864" v="331"/>
          <ac:spMkLst>
            <pc:docMk/>
            <pc:sldMk cId="2546269179" sldId="256"/>
            <ac:spMk id="98" creationId="{40761ECD-D92B-46AE-82CA-640023D282F9}"/>
          </ac:spMkLst>
        </pc:spChg>
        <pc:spChg chg="add del">
          <ac:chgData name="eguzman007@citymail.cuny.edu" userId="bfe265ec-e17f-4ed8-a5b9-077fb5e1f123" providerId="ADAL" clId="{B8BCA412-0860-4682-BD59-4EAC8176A175}" dt="2020-11-30T01:15:13.864" v="331"/>
          <ac:spMkLst>
            <pc:docMk/>
            <pc:sldMk cId="2546269179" sldId="256"/>
            <ac:spMk id="99" creationId="{9A928607-C55C-40FD-B2DF-6CD6A7226A71}"/>
          </ac:spMkLst>
        </pc:spChg>
        <pc:spChg chg="add del">
          <ac:chgData name="eguzman007@citymail.cuny.edu" userId="bfe265ec-e17f-4ed8-a5b9-077fb5e1f123" providerId="ADAL" clId="{B8BCA412-0860-4682-BD59-4EAC8176A175}" dt="2020-11-30T01:15:13.864" v="331"/>
          <ac:spMkLst>
            <pc:docMk/>
            <pc:sldMk cId="2546269179" sldId="256"/>
            <ac:spMk id="100" creationId="{400A20C1-29A4-43E0-AB15-7931F76F8C2D}"/>
          </ac:spMkLst>
        </pc:spChg>
        <pc:spChg chg="add del">
          <ac:chgData name="eguzman007@citymail.cuny.edu" userId="bfe265ec-e17f-4ed8-a5b9-077fb5e1f123" providerId="ADAL" clId="{B8BCA412-0860-4682-BD59-4EAC8176A175}" dt="2020-11-30T01:15:22.531" v="333" actId="26606"/>
          <ac:spMkLst>
            <pc:docMk/>
            <pc:sldMk cId="2546269179" sldId="256"/>
            <ac:spMk id="101" creationId="{E5A92FE9-DB05-4D0D-AF5A-BE8664B9FFB4}"/>
          </ac:spMkLst>
        </pc:spChg>
        <pc:spChg chg="add del">
          <ac:chgData name="eguzman007@citymail.cuny.edu" userId="bfe265ec-e17f-4ed8-a5b9-077fb5e1f123" providerId="ADAL" clId="{B8BCA412-0860-4682-BD59-4EAC8176A175}" dt="2020-11-30T00:36:19.173" v="110" actId="26606"/>
          <ac:spMkLst>
            <pc:docMk/>
            <pc:sldMk cId="2546269179" sldId="256"/>
            <ac:spMk id="105" creationId="{CE3D4922-3D1C-4679-9A86-15BFC1A252F0}"/>
          </ac:spMkLst>
        </pc:spChg>
        <pc:spChg chg="add del">
          <ac:chgData name="eguzman007@citymail.cuny.edu" userId="bfe265ec-e17f-4ed8-a5b9-077fb5e1f123" providerId="ADAL" clId="{B8BCA412-0860-4682-BD59-4EAC8176A175}" dt="2020-11-30T00:36:19.173" v="110" actId="26606"/>
          <ac:spMkLst>
            <pc:docMk/>
            <pc:sldMk cId="2546269179" sldId="256"/>
            <ac:spMk id="106" creationId="{164E9BCF-1B67-4514-808C-A5DCBDEB4A85}"/>
          </ac:spMkLst>
        </pc:spChg>
        <pc:spChg chg="add del">
          <ac:chgData name="eguzman007@citymail.cuny.edu" userId="bfe265ec-e17f-4ed8-a5b9-077fb5e1f123" providerId="ADAL" clId="{B8BCA412-0860-4682-BD59-4EAC8176A175}" dt="2020-11-30T00:29:48.752" v="73"/>
          <ac:spMkLst>
            <pc:docMk/>
            <pc:sldMk cId="2546269179" sldId="256"/>
            <ac:spMk id="107" creationId="{9179DE42-5613-4B35-A1E6-6CCBAA13C743}"/>
          </ac:spMkLst>
        </pc:spChg>
        <pc:spChg chg="add del">
          <ac:chgData name="eguzman007@citymail.cuny.edu" userId="bfe265ec-e17f-4ed8-a5b9-077fb5e1f123" providerId="ADAL" clId="{B8BCA412-0860-4682-BD59-4EAC8176A175}" dt="2020-11-30T00:29:48.752" v="73"/>
          <ac:spMkLst>
            <pc:docMk/>
            <pc:sldMk cId="2546269179" sldId="256"/>
            <ac:spMk id="113" creationId="{52FB45E9-914E-4471-AC87-E475CD51767D}"/>
          </ac:spMkLst>
        </pc:spChg>
        <pc:spChg chg="add del">
          <ac:chgData name="eguzman007@citymail.cuny.edu" userId="bfe265ec-e17f-4ed8-a5b9-077fb5e1f123" providerId="ADAL" clId="{B8BCA412-0860-4682-BD59-4EAC8176A175}" dt="2020-11-30T00:29:48.752" v="73"/>
          <ac:spMkLst>
            <pc:docMk/>
            <pc:sldMk cId="2546269179" sldId="256"/>
            <ac:spMk id="115" creationId="{C310626D-5743-49D4-8F7D-88C4F8F05774}"/>
          </ac:spMkLst>
        </pc:spChg>
        <pc:spChg chg="add del">
          <ac:chgData name="eguzman007@citymail.cuny.edu" userId="bfe265ec-e17f-4ed8-a5b9-077fb5e1f123" providerId="ADAL" clId="{B8BCA412-0860-4682-BD59-4EAC8176A175}" dt="2020-11-30T00:29:48.752" v="73"/>
          <ac:spMkLst>
            <pc:docMk/>
            <pc:sldMk cId="2546269179" sldId="256"/>
            <ac:spMk id="117" creationId="{3C195FC1-B568-4C72-9902-34CB35DDD7A1}"/>
          </ac:spMkLst>
        </pc:spChg>
        <pc:spChg chg="add">
          <ac:chgData name="eguzman007@citymail.cuny.edu" userId="bfe265ec-e17f-4ed8-a5b9-077fb5e1f123" providerId="ADAL" clId="{B8BCA412-0860-4682-BD59-4EAC8176A175}" dt="2020-11-30T01:15:22.541" v="334" actId="26606"/>
          <ac:spMkLst>
            <pc:docMk/>
            <pc:sldMk cId="2546269179" sldId="256"/>
            <ac:spMk id="118" creationId="{15655827-B42D-4180-88D3-D83F25E4BD1C}"/>
          </ac:spMkLst>
        </pc:spChg>
        <pc:spChg chg="add del">
          <ac:chgData name="eguzman007@citymail.cuny.edu" userId="bfe265ec-e17f-4ed8-a5b9-077fb5e1f123" providerId="ADAL" clId="{B8BCA412-0860-4682-BD59-4EAC8176A175}" dt="2020-11-30T00:29:48.752" v="73"/>
          <ac:spMkLst>
            <pc:docMk/>
            <pc:sldMk cId="2546269179" sldId="256"/>
            <ac:spMk id="119" creationId="{EF2BDF77-362C-43F0-8CBB-A969EC2AE0C4}"/>
          </ac:spMkLst>
        </pc:spChg>
        <pc:spChg chg="add">
          <ac:chgData name="eguzman007@citymail.cuny.edu" userId="bfe265ec-e17f-4ed8-a5b9-077fb5e1f123" providerId="ADAL" clId="{B8BCA412-0860-4682-BD59-4EAC8176A175}" dt="2020-11-30T01:15:22.541" v="334" actId="26606"/>
          <ac:spMkLst>
            <pc:docMk/>
            <pc:sldMk cId="2546269179" sldId="256"/>
            <ac:spMk id="120" creationId="{24ACCB06-563C-4ADE-B4D6-1FE9F723C7D9}"/>
          </ac:spMkLst>
        </pc:spChg>
        <pc:spChg chg="add del">
          <ac:chgData name="eguzman007@citymail.cuny.edu" userId="bfe265ec-e17f-4ed8-a5b9-077fb5e1f123" providerId="ADAL" clId="{B8BCA412-0860-4682-BD59-4EAC8176A175}" dt="2020-11-30T00:29:48.752" v="73"/>
          <ac:spMkLst>
            <pc:docMk/>
            <pc:sldMk cId="2546269179" sldId="256"/>
            <ac:spMk id="121" creationId="{4BE96B01-3929-432D-B8C2-ADBCB74C2EF4}"/>
          </ac:spMkLst>
        </pc:spChg>
        <pc:spChg chg="add del">
          <ac:chgData name="eguzman007@citymail.cuny.edu" userId="bfe265ec-e17f-4ed8-a5b9-077fb5e1f123" providerId="ADAL" clId="{B8BCA412-0860-4682-BD59-4EAC8176A175}" dt="2020-11-30T00:36:21.203" v="112" actId="26606"/>
          <ac:spMkLst>
            <pc:docMk/>
            <pc:sldMk cId="2546269179" sldId="256"/>
            <ac:spMk id="122" creationId="{9CD9ACDE-8038-488C-AB0C-5FD1A373C8CD}"/>
          </ac:spMkLst>
        </pc:spChg>
        <pc:spChg chg="add del">
          <ac:chgData name="eguzman007@citymail.cuny.edu" userId="bfe265ec-e17f-4ed8-a5b9-077fb5e1f123" providerId="ADAL" clId="{B8BCA412-0860-4682-BD59-4EAC8176A175}" dt="2020-11-30T00:29:48.752" v="73"/>
          <ac:spMkLst>
            <pc:docMk/>
            <pc:sldMk cId="2546269179" sldId="256"/>
            <ac:spMk id="123" creationId="{2A6FCDE6-CDE2-4C51-B18E-A95CFB679714}"/>
          </ac:spMkLst>
        </pc:spChg>
        <pc:spChg chg="add del">
          <ac:chgData name="eguzman007@citymail.cuny.edu" userId="bfe265ec-e17f-4ed8-a5b9-077fb5e1f123" providerId="ADAL" clId="{B8BCA412-0860-4682-BD59-4EAC8176A175}" dt="2020-11-30T00:36:21.203" v="112" actId="26606"/>
          <ac:spMkLst>
            <pc:docMk/>
            <pc:sldMk cId="2546269179" sldId="256"/>
            <ac:spMk id="124" creationId="{DA6C2449-5F66-4753-AAA3-4AD81E57A0E5}"/>
          </ac:spMkLst>
        </pc:spChg>
        <pc:spChg chg="add del">
          <ac:chgData name="eguzman007@citymail.cuny.edu" userId="bfe265ec-e17f-4ed8-a5b9-077fb5e1f123" providerId="ADAL" clId="{B8BCA412-0860-4682-BD59-4EAC8176A175}" dt="2020-11-30T00:29:48.752" v="73"/>
          <ac:spMkLst>
            <pc:docMk/>
            <pc:sldMk cId="2546269179" sldId="256"/>
            <ac:spMk id="125" creationId="{9D2E8756-2465-473A-BA2A-2DB1D6224745}"/>
          </ac:spMkLst>
        </pc:spChg>
        <pc:spChg chg="add">
          <ac:chgData name="eguzman007@citymail.cuny.edu" userId="bfe265ec-e17f-4ed8-a5b9-077fb5e1f123" providerId="ADAL" clId="{B8BCA412-0860-4682-BD59-4EAC8176A175}" dt="2020-11-30T01:15:22.541" v="334" actId="26606"/>
          <ac:spMkLst>
            <pc:docMk/>
            <pc:sldMk cId="2546269179" sldId="256"/>
            <ac:spMk id="127" creationId="{40761ECD-D92B-46AE-82CA-640023D282F9}"/>
          </ac:spMkLst>
        </pc:spChg>
        <pc:spChg chg="add">
          <ac:chgData name="eguzman007@citymail.cuny.edu" userId="bfe265ec-e17f-4ed8-a5b9-077fb5e1f123" providerId="ADAL" clId="{B8BCA412-0860-4682-BD59-4EAC8176A175}" dt="2020-11-30T01:15:22.541" v="334" actId="26606"/>
          <ac:spMkLst>
            <pc:docMk/>
            <pc:sldMk cId="2546269179" sldId="256"/>
            <ac:spMk id="128" creationId="{9A928607-C55C-40FD-B2DF-6CD6A7226A71}"/>
          </ac:spMkLst>
        </pc:spChg>
        <pc:spChg chg="add">
          <ac:chgData name="eguzman007@citymail.cuny.edu" userId="bfe265ec-e17f-4ed8-a5b9-077fb5e1f123" providerId="ADAL" clId="{B8BCA412-0860-4682-BD59-4EAC8176A175}" dt="2020-11-30T01:15:22.541" v="334" actId="26606"/>
          <ac:spMkLst>
            <pc:docMk/>
            <pc:sldMk cId="2546269179" sldId="256"/>
            <ac:spMk id="129" creationId="{400A20C1-29A4-43E0-AB15-7931F76F8C2D}"/>
          </ac:spMkLst>
        </pc:spChg>
        <pc:spChg chg="add del">
          <ac:chgData name="eguzman007@citymail.cuny.edu" userId="bfe265ec-e17f-4ed8-a5b9-077fb5e1f123" providerId="ADAL" clId="{B8BCA412-0860-4682-BD59-4EAC8176A175}" dt="2020-11-30T00:37:25.855" v="128"/>
          <ac:spMkLst>
            <pc:docMk/>
            <pc:sldMk cId="2546269179" sldId="256"/>
            <ac:spMk id="134" creationId="{CE3D4922-3D1C-4679-9A86-15BFC1A252F0}"/>
          </ac:spMkLst>
        </pc:spChg>
        <pc:spChg chg="add del">
          <ac:chgData name="eguzman007@citymail.cuny.edu" userId="bfe265ec-e17f-4ed8-a5b9-077fb5e1f123" providerId="ADAL" clId="{B8BCA412-0860-4682-BD59-4EAC8176A175}" dt="2020-11-30T00:37:25.855" v="128"/>
          <ac:spMkLst>
            <pc:docMk/>
            <pc:sldMk cId="2546269179" sldId="256"/>
            <ac:spMk id="135" creationId="{93667F4D-F2CD-4E50-BACC-24766910F77C}"/>
          </ac:spMkLst>
        </pc:spChg>
        <pc:spChg chg="add del">
          <ac:chgData name="eguzman007@citymail.cuny.edu" userId="bfe265ec-e17f-4ed8-a5b9-077fb5e1f123" providerId="ADAL" clId="{B8BCA412-0860-4682-BD59-4EAC8176A175}" dt="2020-11-30T00:37:25.855" v="128"/>
          <ac:spMkLst>
            <pc:docMk/>
            <pc:sldMk cId="2546269179" sldId="256"/>
            <ac:spMk id="136" creationId="{20CAAE25-D2F2-493F-9569-EC552C1ADD70}"/>
          </ac:spMkLst>
        </pc:spChg>
        <pc:spChg chg="add del">
          <ac:chgData name="eguzman007@citymail.cuny.edu" userId="bfe265ec-e17f-4ed8-a5b9-077fb5e1f123" providerId="ADAL" clId="{B8BCA412-0860-4682-BD59-4EAC8176A175}" dt="2020-11-30T00:37:25.855" v="128"/>
          <ac:spMkLst>
            <pc:docMk/>
            <pc:sldMk cId="2546269179" sldId="256"/>
            <ac:spMk id="137" creationId="{92FDEA97-0861-44C0-9B26-4BB5F777AE11}"/>
          </ac:spMkLst>
        </pc:spChg>
        <pc:spChg chg="add del">
          <ac:chgData name="eguzman007@citymail.cuny.edu" userId="bfe265ec-e17f-4ed8-a5b9-077fb5e1f123" providerId="ADAL" clId="{B8BCA412-0860-4682-BD59-4EAC8176A175}" dt="2020-11-30T00:37:25.855" v="128"/>
          <ac:spMkLst>
            <pc:docMk/>
            <pc:sldMk cId="2546269179" sldId="256"/>
            <ac:spMk id="138" creationId="{0FC953F9-A744-406B-9DCA-1E7B5D4713AE}"/>
          </ac:spMkLst>
        </pc:spChg>
        <pc:spChg chg="add del">
          <ac:chgData name="eguzman007@citymail.cuny.edu" userId="bfe265ec-e17f-4ed8-a5b9-077fb5e1f123" providerId="ADAL" clId="{B8BCA412-0860-4682-BD59-4EAC8176A175}" dt="2020-11-30T00:37:25.855" v="128"/>
          <ac:spMkLst>
            <pc:docMk/>
            <pc:sldMk cId="2546269179" sldId="256"/>
            <ac:spMk id="139" creationId="{859003D2-E7D2-4253-9EF1-1F513027A894}"/>
          </ac:spMkLst>
        </pc:spChg>
        <pc:grpChg chg="add del">
          <ac:chgData name="eguzman007@citymail.cuny.edu" userId="bfe265ec-e17f-4ed8-a5b9-077fb5e1f123" providerId="ADAL" clId="{B8BCA412-0860-4682-BD59-4EAC8176A175}" dt="2020-11-30T00:19:02.019" v="38" actId="26606"/>
          <ac:grpSpMkLst>
            <pc:docMk/>
            <pc:sldMk cId="2546269179" sldId="256"/>
            <ac:grpSpMk id="32" creationId="{53D9B26A-5143-49A7-BA98-D871D5BD719A}"/>
          </ac:grpSpMkLst>
        </pc:grpChg>
        <pc:grpChg chg="add del">
          <ac:chgData name="eguzman007@citymail.cuny.edu" userId="bfe265ec-e17f-4ed8-a5b9-077fb5e1f123" providerId="ADAL" clId="{B8BCA412-0860-4682-BD59-4EAC8176A175}" dt="2020-11-30T00:19:14.605" v="42" actId="26606"/>
          <ac:grpSpMkLst>
            <pc:docMk/>
            <pc:sldMk cId="2546269179" sldId="256"/>
            <ac:grpSpMk id="49" creationId="{32238778-9D1D-45F4-BB78-76F208A224B4}"/>
          </ac:grpSpMkLst>
        </pc:grpChg>
        <pc:grpChg chg="add del">
          <ac:chgData name="eguzman007@citymail.cuny.edu" userId="bfe265ec-e17f-4ed8-a5b9-077fb5e1f123" providerId="ADAL" clId="{B8BCA412-0860-4682-BD59-4EAC8176A175}" dt="2020-11-30T00:21:02.318" v="53"/>
          <ac:grpSpMkLst>
            <pc:docMk/>
            <pc:sldMk cId="2546269179" sldId="256"/>
            <ac:grpSpMk id="69" creationId="{CEEA9366-CEA8-4F23-B065-4337F0D836FE}"/>
          </ac:grpSpMkLst>
        </pc:grpChg>
        <pc:grpChg chg="add del">
          <ac:chgData name="eguzman007@citymail.cuny.edu" userId="bfe265ec-e17f-4ed8-a5b9-077fb5e1f123" providerId="ADAL" clId="{B8BCA412-0860-4682-BD59-4EAC8176A175}" dt="2020-11-30T00:21:13.967" v="56" actId="26606"/>
          <ac:grpSpMkLst>
            <pc:docMk/>
            <pc:sldMk cId="2546269179" sldId="256"/>
            <ac:grpSpMk id="70" creationId="{CEEA9366-CEA8-4F23-B065-4337F0D836FE}"/>
          </ac:grpSpMkLst>
        </pc:grpChg>
        <pc:grpChg chg="add del">
          <ac:chgData name="eguzman007@citymail.cuny.edu" userId="bfe265ec-e17f-4ed8-a5b9-077fb5e1f123" providerId="ADAL" clId="{B8BCA412-0860-4682-BD59-4EAC8176A175}" dt="2020-11-30T00:29:26.890" v="71" actId="26606"/>
          <ac:grpSpMkLst>
            <pc:docMk/>
            <pc:sldMk cId="2546269179" sldId="256"/>
            <ac:grpSpMk id="93" creationId="{CEEA9366-CEA8-4F23-B065-4337F0D836FE}"/>
          </ac:grpSpMkLst>
        </pc:grpChg>
        <pc:grpChg chg="add del">
          <ac:chgData name="eguzman007@citymail.cuny.edu" userId="bfe265ec-e17f-4ed8-a5b9-077fb5e1f123" providerId="ADAL" clId="{B8BCA412-0860-4682-BD59-4EAC8176A175}" dt="2020-11-30T00:36:14.404" v="108" actId="26606"/>
          <ac:grpSpMkLst>
            <pc:docMk/>
            <pc:sldMk cId="2546269179" sldId="256"/>
            <ac:grpSpMk id="97" creationId="{53D9B26A-5143-49A7-BA98-D871D5BD719A}"/>
          </ac:grpSpMkLst>
        </pc:grpChg>
        <pc:grpChg chg="add del">
          <ac:chgData name="eguzman007@citymail.cuny.edu" userId="bfe265ec-e17f-4ed8-a5b9-077fb5e1f123" providerId="ADAL" clId="{B8BCA412-0860-4682-BD59-4EAC8176A175}" dt="2020-11-30T01:15:22.531" v="333" actId="26606"/>
          <ac:grpSpMkLst>
            <pc:docMk/>
            <pc:sldMk cId="2546269179" sldId="256"/>
            <ac:grpSpMk id="102" creationId="{53D9B26A-5143-49A7-BA98-D871D5BD719A}"/>
          </ac:grpSpMkLst>
        </pc:grpChg>
        <pc:grpChg chg="add del">
          <ac:chgData name="eguzman007@citymail.cuny.edu" userId="bfe265ec-e17f-4ed8-a5b9-077fb5e1f123" providerId="ADAL" clId="{B8BCA412-0860-4682-BD59-4EAC8176A175}" dt="2020-11-30T00:36:19.173" v="110" actId="26606"/>
          <ac:grpSpMkLst>
            <pc:docMk/>
            <pc:sldMk cId="2546269179" sldId="256"/>
            <ac:grpSpMk id="108" creationId="{32238778-9D1D-45F4-BB78-76F208A224B4}"/>
          </ac:grpSpMkLst>
        </pc:grpChg>
        <pc:grpChg chg="add del">
          <ac:chgData name="eguzman007@citymail.cuny.edu" userId="bfe265ec-e17f-4ed8-a5b9-077fb5e1f123" providerId="ADAL" clId="{B8BCA412-0860-4682-BD59-4EAC8176A175}" dt="2020-11-30T00:36:21.203" v="112" actId="26606"/>
          <ac:grpSpMkLst>
            <pc:docMk/>
            <pc:sldMk cId="2546269179" sldId="256"/>
            <ac:grpSpMk id="126" creationId="{329F7DAB-18F4-436A-A0D8-61013DEB6F50}"/>
          </ac:grpSpMkLst>
        </pc:grpChg>
        <pc:picChg chg="add del">
          <ac:chgData name="eguzman007@citymail.cuny.edu" userId="bfe265ec-e17f-4ed8-a5b9-077fb5e1f123" providerId="ADAL" clId="{B8BCA412-0860-4682-BD59-4EAC8176A175}" dt="2020-11-30T00:18:40.599" v="27" actId="26606"/>
          <ac:picMkLst>
            <pc:docMk/>
            <pc:sldMk cId="2546269179" sldId="256"/>
            <ac:picMk id="5" creationId="{BB28D430-56EA-45B9-8632-927BEBF02975}"/>
          </ac:picMkLst>
        </pc:picChg>
        <pc:cxnChg chg="add del">
          <ac:chgData name="eguzman007@citymail.cuny.edu" userId="bfe265ec-e17f-4ed8-a5b9-077fb5e1f123" providerId="ADAL" clId="{B8BCA412-0860-4682-BD59-4EAC8176A175}" dt="2020-11-30T00:18:19.211" v="25"/>
          <ac:cxnSpMkLst>
            <pc:docMk/>
            <pc:sldMk cId="2546269179" sldId="256"/>
            <ac:cxnSpMk id="10" creationId="{EB898B32-3891-4C3A-8F58-C5969D2E9033}"/>
          </ac:cxnSpMkLst>
        </pc:cxnChg>
        <pc:cxnChg chg="add del">
          <ac:chgData name="eguzman007@citymail.cuny.edu" userId="bfe265ec-e17f-4ed8-a5b9-077fb5e1f123" providerId="ADAL" clId="{B8BCA412-0860-4682-BD59-4EAC8176A175}" dt="2020-11-30T00:18:19.211" v="25"/>
          <ac:cxnSpMkLst>
            <pc:docMk/>
            <pc:sldMk cId="2546269179" sldId="256"/>
            <ac:cxnSpMk id="12" creationId="{4AE4806D-B8F9-4679-A68A-9BD21C01A301}"/>
          </ac:cxnSpMkLst>
        </pc:cxnChg>
        <pc:cxnChg chg="add del">
          <ac:chgData name="eguzman007@citymail.cuny.edu" userId="bfe265ec-e17f-4ed8-a5b9-077fb5e1f123" providerId="ADAL" clId="{B8BCA412-0860-4682-BD59-4EAC8176A175}" dt="2020-11-30T00:18:46.484" v="31" actId="26606"/>
          <ac:cxnSpMkLst>
            <pc:docMk/>
            <pc:sldMk cId="2546269179" sldId="256"/>
            <ac:cxnSpMk id="17" creationId="{9EBFCA9E-15A5-437B-9F71-6FA5091EF182}"/>
          </ac:cxnSpMkLst>
        </pc:cxnChg>
        <pc:cxnChg chg="add del">
          <ac:chgData name="eguzman007@citymail.cuny.edu" userId="bfe265ec-e17f-4ed8-a5b9-077fb5e1f123" providerId="ADAL" clId="{B8BCA412-0860-4682-BD59-4EAC8176A175}" dt="2020-11-30T00:19:54.976" v="48"/>
          <ac:cxnSpMkLst>
            <pc:docMk/>
            <pc:sldMk cId="2546269179" sldId="256"/>
            <ac:cxnSpMk id="33" creationId="{EB898B32-3891-4C3A-8F58-C5969D2E9033}"/>
          </ac:cxnSpMkLst>
        </pc:cxnChg>
        <pc:cxnChg chg="add del">
          <ac:chgData name="eguzman007@citymail.cuny.edu" userId="bfe265ec-e17f-4ed8-a5b9-077fb5e1f123" providerId="ADAL" clId="{B8BCA412-0860-4682-BD59-4EAC8176A175}" dt="2020-11-30T00:19:54.976" v="48"/>
          <ac:cxnSpMkLst>
            <pc:docMk/>
            <pc:sldMk cId="2546269179" sldId="256"/>
            <ac:cxnSpMk id="34" creationId="{4AE4806D-B8F9-4679-A68A-9BD21C01A301}"/>
          </ac:cxnSpMkLst>
        </pc:cxnChg>
        <pc:cxnChg chg="add del">
          <ac:chgData name="eguzman007@citymail.cuny.edu" userId="bfe265ec-e17f-4ed8-a5b9-077fb5e1f123" providerId="ADAL" clId="{B8BCA412-0860-4682-BD59-4EAC8176A175}" dt="2020-11-30T00:20:05.315" v="50" actId="26606"/>
          <ac:cxnSpMkLst>
            <pc:docMk/>
            <pc:sldMk cId="2546269179" sldId="256"/>
            <ac:cxnSpMk id="52" creationId="{EB898B32-3891-4C3A-8F58-C5969D2E9033}"/>
          </ac:cxnSpMkLst>
        </pc:cxnChg>
        <pc:cxnChg chg="add del">
          <ac:chgData name="eguzman007@citymail.cuny.edu" userId="bfe265ec-e17f-4ed8-a5b9-077fb5e1f123" providerId="ADAL" clId="{B8BCA412-0860-4682-BD59-4EAC8176A175}" dt="2020-11-30T00:20:05.315" v="50" actId="26606"/>
          <ac:cxnSpMkLst>
            <pc:docMk/>
            <pc:sldMk cId="2546269179" sldId="256"/>
            <ac:cxnSpMk id="53" creationId="{4AE4806D-B8F9-4679-A68A-9BD21C01A301}"/>
          </ac:cxnSpMkLst>
        </pc:cxnChg>
        <pc:cxnChg chg="add del">
          <ac:chgData name="eguzman007@citymail.cuny.edu" userId="bfe265ec-e17f-4ed8-a5b9-077fb5e1f123" providerId="ADAL" clId="{B8BCA412-0860-4682-BD59-4EAC8176A175}" dt="2020-11-30T00:21:15.759" v="58" actId="26606"/>
          <ac:cxnSpMkLst>
            <pc:docMk/>
            <pc:sldMk cId="2546269179" sldId="256"/>
            <ac:cxnSpMk id="82" creationId="{EB898B32-3891-4C3A-8F58-C5969D2E9033}"/>
          </ac:cxnSpMkLst>
        </pc:cxnChg>
        <pc:cxnChg chg="add del">
          <ac:chgData name="eguzman007@citymail.cuny.edu" userId="bfe265ec-e17f-4ed8-a5b9-077fb5e1f123" providerId="ADAL" clId="{B8BCA412-0860-4682-BD59-4EAC8176A175}" dt="2020-11-30T00:21:15.759" v="58" actId="26606"/>
          <ac:cxnSpMkLst>
            <pc:docMk/>
            <pc:sldMk cId="2546269179" sldId="256"/>
            <ac:cxnSpMk id="83" creationId="{4AE4806D-B8F9-4679-A68A-9BD21C01A301}"/>
          </ac:cxnSpMkLst>
        </pc:cxnChg>
        <pc:cxnChg chg="add del">
          <ac:chgData name="eguzman007@citymail.cuny.edu" userId="bfe265ec-e17f-4ed8-a5b9-077fb5e1f123" providerId="ADAL" clId="{B8BCA412-0860-4682-BD59-4EAC8176A175}" dt="2020-11-30T00:29:48.752" v="73"/>
          <ac:cxnSpMkLst>
            <pc:docMk/>
            <pc:sldMk cId="2546269179" sldId="256"/>
            <ac:cxnSpMk id="109" creationId="{EB898B32-3891-4C3A-8F58-C5969D2E9033}"/>
          </ac:cxnSpMkLst>
        </pc:cxnChg>
        <pc:cxnChg chg="add del">
          <ac:chgData name="eguzman007@citymail.cuny.edu" userId="bfe265ec-e17f-4ed8-a5b9-077fb5e1f123" providerId="ADAL" clId="{B8BCA412-0860-4682-BD59-4EAC8176A175}" dt="2020-11-30T00:29:48.752" v="73"/>
          <ac:cxnSpMkLst>
            <pc:docMk/>
            <pc:sldMk cId="2546269179" sldId="256"/>
            <ac:cxnSpMk id="111" creationId="{4AE4806D-B8F9-4679-A68A-9BD21C01A301}"/>
          </ac:cxnSpMkLst>
        </pc:cxnChg>
      </pc:sldChg>
      <pc:sldChg chg="addSp delSp modSp new mod ord setBg setClrOvrMap delDesignElem">
        <pc:chgData name="eguzman007@citymail.cuny.edu" userId="bfe265ec-e17f-4ed8-a5b9-077fb5e1f123" providerId="ADAL" clId="{B8BCA412-0860-4682-BD59-4EAC8176A175}" dt="2020-11-30T01:27:34.173" v="401" actId="26606"/>
        <pc:sldMkLst>
          <pc:docMk/>
          <pc:sldMk cId="136377100" sldId="257"/>
        </pc:sldMkLst>
        <pc:spChg chg="mod">
          <ac:chgData name="eguzman007@citymail.cuny.edu" userId="bfe265ec-e17f-4ed8-a5b9-077fb5e1f123" providerId="ADAL" clId="{B8BCA412-0860-4682-BD59-4EAC8176A175}" dt="2020-11-30T01:27:34.173" v="401" actId="26606"/>
          <ac:spMkLst>
            <pc:docMk/>
            <pc:sldMk cId="136377100" sldId="257"/>
            <ac:spMk id="2" creationId="{5A80D327-4D3C-4D09-955D-B53C8F71F43E}"/>
          </ac:spMkLst>
        </pc:spChg>
        <pc:spChg chg="add del mod">
          <ac:chgData name="eguzman007@citymail.cuny.edu" userId="bfe265ec-e17f-4ed8-a5b9-077fb5e1f123" providerId="ADAL" clId="{B8BCA412-0860-4682-BD59-4EAC8176A175}" dt="2020-11-30T01:15:48.836" v="346" actId="26606"/>
          <ac:spMkLst>
            <pc:docMk/>
            <pc:sldMk cId="136377100" sldId="257"/>
            <ac:spMk id="3" creationId="{897AF6E7-B4FA-4042-A251-7D514783200D}"/>
          </ac:spMkLst>
        </pc:spChg>
        <pc:spChg chg="add del">
          <ac:chgData name="eguzman007@citymail.cuny.edu" userId="bfe265ec-e17f-4ed8-a5b9-077fb5e1f123" providerId="ADAL" clId="{B8BCA412-0860-4682-BD59-4EAC8176A175}" dt="2020-11-30T00:38:44.949" v="145" actId="26606"/>
          <ac:spMkLst>
            <pc:docMk/>
            <pc:sldMk cId="136377100" sldId="257"/>
            <ac:spMk id="5" creationId="{4B136A7F-8703-4FA7-80B1-874F5E75835C}"/>
          </ac:spMkLst>
        </pc:spChg>
        <pc:spChg chg="add del">
          <ac:chgData name="eguzman007@citymail.cuny.edu" userId="bfe265ec-e17f-4ed8-a5b9-077fb5e1f123" providerId="ADAL" clId="{B8BCA412-0860-4682-BD59-4EAC8176A175}" dt="2020-11-30T00:38:44.949" v="145" actId="26606"/>
          <ac:spMkLst>
            <pc:docMk/>
            <pc:sldMk cId="136377100" sldId="257"/>
            <ac:spMk id="6" creationId="{716B2278-BFC9-43BE-9620-278464A4ABA9}"/>
          </ac:spMkLst>
        </pc:spChg>
        <pc:spChg chg="add del">
          <ac:chgData name="eguzman007@citymail.cuny.edu" userId="bfe265ec-e17f-4ed8-a5b9-077fb5e1f123" providerId="ADAL" clId="{B8BCA412-0860-4682-BD59-4EAC8176A175}" dt="2020-11-30T00:38:44.949" v="145" actId="26606"/>
          <ac:spMkLst>
            <pc:docMk/>
            <pc:sldMk cId="136377100" sldId="257"/>
            <ac:spMk id="7" creationId="{E83D8662-D21C-4B0A-A8A5-EA1E5DEBC579}"/>
          </ac:spMkLst>
        </pc:spChg>
        <pc:spChg chg="add del">
          <ac:chgData name="eguzman007@citymail.cuny.edu" userId="bfe265ec-e17f-4ed8-a5b9-077fb5e1f123" providerId="ADAL" clId="{B8BCA412-0860-4682-BD59-4EAC8176A175}" dt="2020-11-30T00:36:37.878" v="116" actId="26606"/>
          <ac:spMkLst>
            <pc:docMk/>
            <pc:sldMk cId="136377100" sldId="257"/>
            <ac:spMk id="8" creationId="{F659138C-74A1-445B-848C-3608AE871A9F}"/>
          </ac:spMkLst>
        </pc:spChg>
        <pc:spChg chg="add del">
          <ac:chgData name="eguzman007@citymail.cuny.edu" userId="bfe265ec-e17f-4ed8-a5b9-077fb5e1f123" providerId="ADAL" clId="{B8BCA412-0860-4682-BD59-4EAC8176A175}" dt="2020-11-30T01:15:34.794" v="337" actId="26606"/>
          <ac:spMkLst>
            <pc:docMk/>
            <pc:sldMk cId="136377100" sldId="257"/>
            <ac:spMk id="9" creationId="{99CAC3B1-4879-424D-8F15-206277196159}"/>
          </ac:spMkLst>
        </pc:spChg>
        <pc:spChg chg="add del">
          <ac:chgData name="eguzman007@citymail.cuny.edu" userId="bfe265ec-e17f-4ed8-a5b9-077fb5e1f123" providerId="ADAL" clId="{B8BCA412-0860-4682-BD59-4EAC8176A175}" dt="2020-11-30T00:38:44.949" v="145" actId="26606"/>
          <ac:spMkLst>
            <pc:docMk/>
            <pc:sldMk cId="136377100" sldId="257"/>
            <ac:spMk id="12" creationId="{E4CD00E4-F77A-49A5-A54B-A542D0DE5D1A}"/>
          </ac:spMkLst>
        </pc:spChg>
        <pc:spChg chg="add del">
          <ac:chgData name="eguzman007@citymail.cuny.edu" userId="bfe265ec-e17f-4ed8-a5b9-077fb5e1f123" providerId="ADAL" clId="{B8BCA412-0860-4682-BD59-4EAC8176A175}" dt="2020-11-30T00:38:44.949" v="145" actId="26606"/>
          <ac:spMkLst>
            <pc:docMk/>
            <pc:sldMk cId="136377100" sldId="257"/>
            <ac:spMk id="14" creationId="{17158038-9069-44CB-8794-762B5429B9FE}"/>
          </ac:spMkLst>
        </pc:spChg>
        <pc:spChg chg="add del">
          <ac:chgData name="eguzman007@citymail.cuny.edu" userId="bfe265ec-e17f-4ed8-a5b9-077fb5e1f123" providerId="ADAL" clId="{B8BCA412-0860-4682-BD59-4EAC8176A175}" dt="2020-11-30T00:38:44.949" v="145" actId="26606"/>
          <ac:spMkLst>
            <pc:docMk/>
            <pc:sldMk cId="136377100" sldId="257"/>
            <ac:spMk id="16" creationId="{045056AB-07D8-43D9-9343-AB85199AEA75}"/>
          </ac:spMkLst>
        </pc:spChg>
        <pc:spChg chg="add del">
          <ac:chgData name="eguzman007@citymail.cuny.edu" userId="bfe265ec-e17f-4ed8-a5b9-077fb5e1f123" providerId="ADAL" clId="{B8BCA412-0860-4682-BD59-4EAC8176A175}" dt="2020-11-30T00:36:37.878" v="116" actId="26606"/>
          <ac:spMkLst>
            <pc:docMk/>
            <pc:sldMk cId="136377100" sldId="257"/>
            <ac:spMk id="18" creationId="{225F4217-4021-45A0-812B-398F9A7A93F9}"/>
          </ac:spMkLst>
        </pc:spChg>
        <pc:spChg chg="add del">
          <ac:chgData name="eguzman007@citymail.cuny.edu" userId="bfe265ec-e17f-4ed8-a5b9-077fb5e1f123" providerId="ADAL" clId="{B8BCA412-0860-4682-BD59-4EAC8176A175}" dt="2020-11-30T01:15:13.864" v="331"/>
          <ac:spMkLst>
            <pc:docMk/>
            <pc:sldMk cId="136377100" sldId="257"/>
            <ac:spMk id="19" creationId="{E34CC1C8-EBDD-4AEA-83E6-B27575B62E2E}"/>
          </ac:spMkLst>
        </pc:spChg>
        <pc:spChg chg="add del">
          <ac:chgData name="eguzman007@citymail.cuny.edu" userId="bfe265ec-e17f-4ed8-a5b9-077fb5e1f123" providerId="ADAL" clId="{B8BCA412-0860-4682-BD59-4EAC8176A175}" dt="2020-11-30T01:15:13.864" v="331"/>
          <ac:spMkLst>
            <pc:docMk/>
            <pc:sldMk cId="136377100" sldId="257"/>
            <ac:spMk id="21" creationId="{99CAC3B1-4879-424D-8F15-206277196159}"/>
          </ac:spMkLst>
        </pc:spChg>
        <pc:spChg chg="add del">
          <ac:chgData name="eguzman007@citymail.cuny.edu" userId="bfe265ec-e17f-4ed8-a5b9-077fb5e1f123" providerId="ADAL" clId="{B8BCA412-0860-4682-BD59-4EAC8176A175}" dt="2020-11-30T00:37:25.855" v="128"/>
          <ac:spMkLst>
            <pc:docMk/>
            <pc:sldMk cId="136377100" sldId="257"/>
            <ac:spMk id="22" creationId="{99CAC3B1-4879-424D-8F15-206277196159}"/>
          </ac:spMkLst>
        </pc:spChg>
        <pc:spChg chg="add del">
          <ac:chgData name="eguzman007@citymail.cuny.edu" userId="bfe265ec-e17f-4ed8-a5b9-077fb5e1f123" providerId="ADAL" clId="{B8BCA412-0860-4682-BD59-4EAC8176A175}" dt="2020-11-30T01:15:13.864" v="331"/>
          <ac:spMkLst>
            <pc:docMk/>
            <pc:sldMk cId="136377100" sldId="257"/>
            <ac:spMk id="25" creationId="{D6B38644-B85D-4211-9526-5B4C2A662BF7}"/>
          </ac:spMkLst>
        </pc:spChg>
        <pc:spChg chg="add del">
          <ac:chgData name="eguzman007@citymail.cuny.edu" userId="bfe265ec-e17f-4ed8-a5b9-077fb5e1f123" providerId="ADAL" clId="{B8BCA412-0860-4682-BD59-4EAC8176A175}" dt="2020-11-30T01:15:41.441" v="341" actId="26606"/>
          <ac:spMkLst>
            <pc:docMk/>
            <pc:sldMk cId="136377100" sldId="257"/>
            <ac:spMk id="26" creationId="{734F9891-918B-4907-B215-68406A700E8D}"/>
          </ac:spMkLst>
        </pc:spChg>
        <pc:spChg chg="add del">
          <ac:chgData name="eguzman007@citymail.cuny.edu" userId="bfe265ec-e17f-4ed8-a5b9-077fb5e1f123" providerId="ADAL" clId="{B8BCA412-0860-4682-BD59-4EAC8176A175}" dt="2020-11-30T01:15:13.864" v="331"/>
          <ac:spMkLst>
            <pc:docMk/>
            <pc:sldMk cId="136377100" sldId="257"/>
            <ac:spMk id="27" creationId="{8A8B2820-6B8F-4C19-BFC5-D28EE44E54CB}"/>
          </ac:spMkLst>
        </pc:spChg>
        <pc:spChg chg="add del">
          <ac:chgData name="eguzman007@citymail.cuny.edu" userId="bfe265ec-e17f-4ed8-a5b9-077fb5e1f123" providerId="ADAL" clId="{B8BCA412-0860-4682-BD59-4EAC8176A175}" dt="2020-11-30T01:15:13.864" v="331"/>
          <ac:spMkLst>
            <pc:docMk/>
            <pc:sldMk cId="136377100" sldId="257"/>
            <ac:spMk id="29" creationId="{DCA45AB7-441E-40A8-A98B-557D68F48A48}"/>
          </ac:spMkLst>
        </pc:spChg>
        <pc:spChg chg="add del">
          <ac:chgData name="eguzman007@citymail.cuny.edu" userId="bfe265ec-e17f-4ed8-a5b9-077fb5e1f123" providerId="ADAL" clId="{B8BCA412-0860-4682-BD59-4EAC8176A175}" dt="2020-11-30T01:15:36.114" v="339" actId="26606"/>
          <ac:spMkLst>
            <pc:docMk/>
            <pc:sldMk cId="136377100" sldId="257"/>
            <ac:spMk id="30" creationId="{4B136A7F-8703-4FA7-80B1-874F5E75835C}"/>
          </ac:spMkLst>
        </pc:spChg>
        <pc:spChg chg="add del">
          <ac:chgData name="eguzman007@citymail.cuny.edu" userId="bfe265ec-e17f-4ed8-a5b9-077fb5e1f123" providerId="ADAL" clId="{B8BCA412-0860-4682-BD59-4EAC8176A175}" dt="2020-11-30T01:15:13.864" v="331"/>
          <ac:spMkLst>
            <pc:docMk/>
            <pc:sldMk cId="136377100" sldId="257"/>
            <ac:spMk id="31" creationId="{5F516030-4F00-4C48-AD93-91EFA17A1AC3}"/>
          </ac:spMkLst>
        </pc:spChg>
        <pc:spChg chg="add del">
          <ac:chgData name="eguzman007@citymail.cuny.edu" userId="bfe265ec-e17f-4ed8-a5b9-077fb5e1f123" providerId="ADAL" clId="{B8BCA412-0860-4682-BD59-4EAC8176A175}" dt="2020-11-30T01:15:36.114" v="339" actId="26606"/>
          <ac:spMkLst>
            <pc:docMk/>
            <pc:sldMk cId="136377100" sldId="257"/>
            <ac:spMk id="32" creationId="{716B2278-BFC9-43BE-9620-278464A4ABA9}"/>
          </ac:spMkLst>
        </pc:spChg>
        <pc:spChg chg="add del">
          <ac:chgData name="eguzman007@citymail.cuny.edu" userId="bfe265ec-e17f-4ed8-a5b9-077fb5e1f123" providerId="ADAL" clId="{B8BCA412-0860-4682-BD59-4EAC8176A175}" dt="2020-11-30T01:15:13.864" v="331"/>
          <ac:spMkLst>
            <pc:docMk/>
            <pc:sldMk cId="136377100" sldId="257"/>
            <ac:spMk id="33" creationId="{5820085E-2582-4A95-98EE-45DFFD5C017C}"/>
          </ac:spMkLst>
        </pc:spChg>
        <pc:spChg chg="add del">
          <ac:chgData name="eguzman007@citymail.cuny.edu" userId="bfe265ec-e17f-4ed8-a5b9-077fb5e1f123" providerId="ADAL" clId="{B8BCA412-0860-4682-BD59-4EAC8176A175}" dt="2020-11-30T01:15:36.114" v="339" actId="26606"/>
          <ac:spMkLst>
            <pc:docMk/>
            <pc:sldMk cId="136377100" sldId="257"/>
            <ac:spMk id="34" creationId="{E4CD00E4-F77A-49A5-A54B-A542D0DE5D1A}"/>
          </ac:spMkLst>
        </pc:spChg>
        <pc:spChg chg="add del">
          <ac:chgData name="eguzman007@citymail.cuny.edu" userId="bfe265ec-e17f-4ed8-a5b9-077fb5e1f123" providerId="ADAL" clId="{B8BCA412-0860-4682-BD59-4EAC8176A175}" dt="2020-11-30T01:15:36.114" v="339" actId="26606"/>
          <ac:spMkLst>
            <pc:docMk/>
            <pc:sldMk cId="136377100" sldId="257"/>
            <ac:spMk id="35" creationId="{17158038-9069-44CB-8794-762B5429B9FE}"/>
          </ac:spMkLst>
        </pc:spChg>
        <pc:spChg chg="add del">
          <ac:chgData name="eguzman007@citymail.cuny.edu" userId="bfe265ec-e17f-4ed8-a5b9-077fb5e1f123" providerId="ADAL" clId="{B8BCA412-0860-4682-BD59-4EAC8176A175}" dt="2020-11-30T01:15:36.114" v="339" actId="26606"/>
          <ac:spMkLst>
            <pc:docMk/>
            <pc:sldMk cId="136377100" sldId="257"/>
            <ac:spMk id="36" creationId="{045056AB-07D8-43D9-9343-AB85199AEA75}"/>
          </ac:spMkLst>
        </pc:spChg>
        <pc:spChg chg="add del">
          <ac:chgData name="eguzman007@citymail.cuny.edu" userId="bfe265ec-e17f-4ed8-a5b9-077fb5e1f123" providerId="ADAL" clId="{B8BCA412-0860-4682-BD59-4EAC8176A175}" dt="2020-11-30T01:15:36.114" v="339" actId="26606"/>
          <ac:spMkLst>
            <pc:docMk/>
            <pc:sldMk cId="136377100" sldId="257"/>
            <ac:spMk id="37" creationId="{E83D8662-D21C-4B0A-A8A5-EA1E5DEBC579}"/>
          </ac:spMkLst>
        </pc:spChg>
        <pc:spChg chg="add del">
          <ac:chgData name="eguzman007@citymail.cuny.edu" userId="bfe265ec-e17f-4ed8-a5b9-077fb5e1f123" providerId="ADAL" clId="{B8BCA412-0860-4682-BD59-4EAC8176A175}" dt="2020-11-30T01:15:41.441" v="341" actId="26606"/>
          <ac:spMkLst>
            <pc:docMk/>
            <pc:sldMk cId="136377100" sldId="257"/>
            <ac:spMk id="44" creationId="{675B157A-751A-4B3B-84E6-DAD66F6593CA}"/>
          </ac:spMkLst>
        </pc:spChg>
        <pc:spChg chg="add del">
          <ac:chgData name="eguzman007@citymail.cuny.edu" userId="bfe265ec-e17f-4ed8-a5b9-077fb5e1f123" providerId="ADAL" clId="{B8BCA412-0860-4682-BD59-4EAC8176A175}" dt="2020-11-30T01:15:42.717" v="343" actId="26606"/>
          <ac:spMkLst>
            <pc:docMk/>
            <pc:sldMk cId="136377100" sldId="257"/>
            <ac:spMk id="52" creationId="{F659138C-74A1-445B-848C-3608AE871A9F}"/>
          </ac:spMkLst>
        </pc:spChg>
        <pc:spChg chg="add del">
          <ac:chgData name="eguzman007@citymail.cuny.edu" userId="bfe265ec-e17f-4ed8-a5b9-077fb5e1f123" providerId="ADAL" clId="{B8BCA412-0860-4682-BD59-4EAC8176A175}" dt="2020-11-30T01:15:42.717" v="343" actId="26606"/>
          <ac:spMkLst>
            <pc:docMk/>
            <pc:sldMk cId="136377100" sldId="257"/>
            <ac:spMk id="57" creationId="{225F4217-4021-45A0-812B-398F9A7A93F9}"/>
          </ac:spMkLst>
        </pc:spChg>
        <pc:spChg chg="add del">
          <ac:chgData name="eguzman007@citymail.cuny.edu" userId="bfe265ec-e17f-4ed8-a5b9-077fb5e1f123" providerId="ADAL" clId="{B8BCA412-0860-4682-BD59-4EAC8176A175}" dt="2020-11-30T01:15:42.717" v="343" actId="26606"/>
          <ac:spMkLst>
            <pc:docMk/>
            <pc:sldMk cId="136377100" sldId="257"/>
            <ac:spMk id="59" creationId="{897AF6E7-B4FA-4042-A251-7D514783200D}"/>
          </ac:spMkLst>
        </pc:spChg>
        <pc:spChg chg="add del">
          <ac:chgData name="eguzman007@citymail.cuny.edu" userId="bfe265ec-e17f-4ed8-a5b9-077fb5e1f123" providerId="ADAL" clId="{B8BCA412-0860-4682-BD59-4EAC8176A175}" dt="2020-11-30T01:15:48.822" v="345" actId="26606"/>
          <ac:spMkLst>
            <pc:docMk/>
            <pc:sldMk cId="136377100" sldId="257"/>
            <ac:spMk id="66" creationId="{675B157A-751A-4B3B-84E6-DAD66F6593CA}"/>
          </ac:spMkLst>
        </pc:spChg>
        <pc:spChg chg="add del">
          <ac:chgData name="eguzman007@citymail.cuny.edu" userId="bfe265ec-e17f-4ed8-a5b9-077fb5e1f123" providerId="ADAL" clId="{B8BCA412-0860-4682-BD59-4EAC8176A175}" dt="2020-11-30T01:15:48.822" v="345" actId="26606"/>
          <ac:spMkLst>
            <pc:docMk/>
            <pc:sldMk cId="136377100" sldId="257"/>
            <ac:spMk id="73" creationId="{734F9891-918B-4907-B215-68406A700E8D}"/>
          </ac:spMkLst>
        </pc:spChg>
        <pc:spChg chg="add del">
          <ac:chgData name="eguzman007@citymail.cuny.edu" userId="bfe265ec-e17f-4ed8-a5b9-077fb5e1f123" providerId="ADAL" clId="{B8BCA412-0860-4682-BD59-4EAC8176A175}" dt="2020-11-30T01:23:41.137" v="397" actId="26606"/>
          <ac:spMkLst>
            <pc:docMk/>
            <pc:sldMk cId="136377100" sldId="257"/>
            <ac:spMk id="76" creationId="{F659138C-74A1-445B-848C-3608AE871A9F}"/>
          </ac:spMkLst>
        </pc:spChg>
        <pc:spChg chg="add del">
          <ac:chgData name="eguzman007@citymail.cuny.edu" userId="bfe265ec-e17f-4ed8-a5b9-077fb5e1f123" providerId="ADAL" clId="{B8BCA412-0860-4682-BD59-4EAC8176A175}" dt="2020-11-30T01:23:41.137" v="397" actId="26606"/>
          <ac:spMkLst>
            <pc:docMk/>
            <pc:sldMk cId="136377100" sldId="257"/>
            <ac:spMk id="81" creationId="{225F4217-4021-45A0-812B-398F9A7A93F9}"/>
          </ac:spMkLst>
        </pc:spChg>
        <pc:spChg chg="add del">
          <ac:chgData name="eguzman007@citymail.cuny.edu" userId="bfe265ec-e17f-4ed8-a5b9-077fb5e1f123" providerId="ADAL" clId="{B8BCA412-0860-4682-BD59-4EAC8176A175}" dt="2020-11-30T01:23:41.137" v="397" actId="26606"/>
          <ac:spMkLst>
            <pc:docMk/>
            <pc:sldMk cId="136377100" sldId="257"/>
            <ac:spMk id="83" creationId="{897AF6E7-B4FA-4042-A251-7D514783200D}"/>
          </ac:spMkLst>
        </pc:spChg>
        <pc:spChg chg="add">
          <ac:chgData name="eguzman007@citymail.cuny.edu" userId="bfe265ec-e17f-4ed8-a5b9-077fb5e1f123" providerId="ADAL" clId="{B8BCA412-0860-4682-BD59-4EAC8176A175}" dt="2020-11-30T01:27:34.173" v="401" actId="26606"/>
          <ac:spMkLst>
            <pc:docMk/>
            <pc:sldMk cId="136377100" sldId="257"/>
            <ac:spMk id="84" creationId="{045056AB-07D8-43D9-9343-AB85199AEA75}"/>
          </ac:spMkLst>
        </pc:spChg>
        <pc:spChg chg="add">
          <ac:chgData name="eguzman007@citymail.cuny.edu" userId="bfe265ec-e17f-4ed8-a5b9-077fb5e1f123" providerId="ADAL" clId="{B8BCA412-0860-4682-BD59-4EAC8176A175}" dt="2020-11-30T01:27:34.173" v="401" actId="26606"/>
          <ac:spMkLst>
            <pc:docMk/>
            <pc:sldMk cId="136377100" sldId="257"/>
            <ac:spMk id="86" creationId="{E83D8662-D21C-4B0A-A8A5-EA1E5DEBC579}"/>
          </ac:spMkLst>
        </pc:spChg>
        <pc:spChg chg="add del">
          <ac:chgData name="eguzman007@citymail.cuny.edu" userId="bfe265ec-e17f-4ed8-a5b9-077fb5e1f123" providerId="ADAL" clId="{B8BCA412-0860-4682-BD59-4EAC8176A175}" dt="2020-11-30T01:23:25.570" v="390" actId="26606"/>
          <ac:spMkLst>
            <pc:docMk/>
            <pc:sldMk cId="136377100" sldId="257"/>
            <ac:spMk id="90" creationId="{E34CC1C8-EBDD-4AEA-83E6-B27575B62E2E}"/>
          </ac:spMkLst>
        </pc:spChg>
        <pc:spChg chg="add del">
          <ac:chgData name="eguzman007@citymail.cuny.edu" userId="bfe265ec-e17f-4ed8-a5b9-077fb5e1f123" providerId="ADAL" clId="{B8BCA412-0860-4682-BD59-4EAC8176A175}" dt="2020-11-30T01:23:25.570" v="390" actId="26606"/>
          <ac:spMkLst>
            <pc:docMk/>
            <pc:sldMk cId="136377100" sldId="257"/>
            <ac:spMk id="92" creationId="{D6B38644-B85D-4211-9526-5B4C2A662BF7}"/>
          </ac:spMkLst>
        </pc:spChg>
        <pc:spChg chg="add del">
          <ac:chgData name="eguzman007@citymail.cuny.edu" userId="bfe265ec-e17f-4ed8-a5b9-077fb5e1f123" providerId="ADAL" clId="{B8BCA412-0860-4682-BD59-4EAC8176A175}" dt="2020-11-30T01:23:25.570" v="390" actId="26606"/>
          <ac:spMkLst>
            <pc:docMk/>
            <pc:sldMk cId="136377100" sldId="257"/>
            <ac:spMk id="94" creationId="{8A8B2820-6B8F-4C19-BFC5-D28EE44E54CB}"/>
          </ac:spMkLst>
        </pc:spChg>
        <pc:spChg chg="add del">
          <ac:chgData name="eguzman007@citymail.cuny.edu" userId="bfe265ec-e17f-4ed8-a5b9-077fb5e1f123" providerId="ADAL" clId="{B8BCA412-0860-4682-BD59-4EAC8176A175}" dt="2020-11-30T01:23:24.158" v="388" actId="26606"/>
          <ac:spMkLst>
            <pc:docMk/>
            <pc:sldMk cId="136377100" sldId="257"/>
            <ac:spMk id="96" creationId="{E5A92FE9-DB05-4D0D-AF5A-BE8664B9FFB4}"/>
          </ac:spMkLst>
        </pc:spChg>
        <pc:spChg chg="add del">
          <ac:chgData name="eguzman007@citymail.cuny.edu" userId="bfe265ec-e17f-4ed8-a5b9-077fb5e1f123" providerId="ADAL" clId="{B8BCA412-0860-4682-BD59-4EAC8176A175}" dt="2020-11-30T01:23:25.570" v="390" actId="26606"/>
          <ac:spMkLst>
            <pc:docMk/>
            <pc:sldMk cId="136377100" sldId="257"/>
            <ac:spMk id="100" creationId="{5820085E-2582-4A95-98EE-45DFFD5C017C}"/>
          </ac:spMkLst>
        </pc:spChg>
        <pc:spChg chg="add del">
          <ac:chgData name="eguzman007@citymail.cuny.edu" userId="bfe265ec-e17f-4ed8-a5b9-077fb5e1f123" providerId="ADAL" clId="{B8BCA412-0860-4682-BD59-4EAC8176A175}" dt="2020-11-30T01:23:35.469" v="394" actId="26606"/>
          <ac:spMkLst>
            <pc:docMk/>
            <pc:sldMk cId="136377100" sldId="257"/>
            <ac:spMk id="102" creationId="{22A94CDB-5D63-4C75-9CB6-6C18CDF372F0}"/>
          </ac:spMkLst>
        </pc:spChg>
        <pc:spChg chg="add del">
          <ac:chgData name="eguzman007@citymail.cuny.edu" userId="bfe265ec-e17f-4ed8-a5b9-077fb5e1f123" providerId="ADAL" clId="{B8BCA412-0860-4682-BD59-4EAC8176A175}" dt="2020-11-30T01:23:25.570" v="390" actId="26606"/>
          <ac:spMkLst>
            <pc:docMk/>
            <pc:sldMk cId="136377100" sldId="257"/>
            <ac:spMk id="106" creationId="{99CAC3B1-4879-424D-8F15-206277196159}"/>
          </ac:spMkLst>
        </pc:spChg>
        <pc:spChg chg="add del">
          <ac:chgData name="eguzman007@citymail.cuny.edu" userId="bfe265ec-e17f-4ed8-a5b9-077fb5e1f123" providerId="ADAL" clId="{B8BCA412-0860-4682-BD59-4EAC8176A175}" dt="2020-11-30T01:23:25.570" v="390" actId="26606"/>
          <ac:spMkLst>
            <pc:docMk/>
            <pc:sldMk cId="136377100" sldId="257"/>
            <ac:spMk id="107" creationId="{DCA45AB7-441E-40A8-A98B-557D68F48A48}"/>
          </ac:spMkLst>
        </pc:spChg>
        <pc:spChg chg="add del">
          <ac:chgData name="eguzman007@citymail.cuny.edu" userId="bfe265ec-e17f-4ed8-a5b9-077fb5e1f123" providerId="ADAL" clId="{B8BCA412-0860-4682-BD59-4EAC8176A175}" dt="2020-11-30T01:23:25.570" v="390" actId="26606"/>
          <ac:spMkLst>
            <pc:docMk/>
            <pc:sldMk cId="136377100" sldId="257"/>
            <ac:spMk id="108" creationId="{5F516030-4F00-4C48-AD93-91EFA17A1AC3}"/>
          </ac:spMkLst>
        </pc:spChg>
        <pc:spChg chg="add del">
          <ac:chgData name="eguzman007@citymail.cuny.edu" userId="bfe265ec-e17f-4ed8-a5b9-077fb5e1f123" providerId="ADAL" clId="{B8BCA412-0860-4682-BD59-4EAC8176A175}" dt="2020-11-30T01:23:25.570" v="390" actId="26606"/>
          <ac:spMkLst>
            <pc:docMk/>
            <pc:sldMk cId="136377100" sldId="257"/>
            <ac:spMk id="109" creationId="{897AF6E7-B4FA-4042-A251-7D514783200D}"/>
          </ac:spMkLst>
        </pc:spChg>
        <pc:spChg chg="add del">
          <ac:chgData name="eguzman007@citymail.cuny.edu" userId="bfe265ec-e17f-4ed8-a5b9-077fb5e1f123" providerId="ADAL" clId="{B8BCA412-0860-4682-BD59-4EAC8176A175}" dt="2020-11-30T01:23:32.080" v="392" actId="26606"/>
          <ac:spMkLst>
            <pc:docMk/>
            <pc:sldMk cId="136377100" sldId="257"/>
            <ac:spMk id="111" creationId="{E03BF673-8C68-4092-BF1B-53C57EFEC21F}"/>
          </ac:spMkLst>
        </pc:spChg>
        <pc:spChg chg="add del">
          <ac:chgData name="eguzman007@citymail.cuny.edu" userId="bfe265ec-e17f-4ed8-a5b9-077fb5e1f123" providerId="ADAL" clId="{B8BCA412-0860-4682-BD59-4EAC8176A175}" dt="2020-11-30T01:23:32.080" v="392" actId="26606"/>
          <ac:spMkLst>
            <pc:docMk/>
            <pc:sldMk cId="136377100" sldId="257"/>
            <ac:spMk id="112" creationId="{B1BDB70B-F0E6-4867-818F-C582494FB6D6}"/>
          </ac:spMkLst>
        </pc:spChg>
        <pc:spChg chg="add del">
          <ac:chgData name="eguzman007@citymail.cuny.edu" userId="bfe265ec-e17f-4ed8-a5b9-077fb5e1f123" providerId="ADAL" clId="{B8BCA412-0860-4682-BD59-4EAC8176A175}" dt="2020-11-30T01:23:32.080" v="392" actId="26606"/>
          <ac:spMkLst>
            <pc:docMk/>
            <pc:sldMk cId="136377100" sldId="257"/>
            <ac:spMk id="117" creationId="{897AF6E7-B4FA-4042-A251-7D514783200D}"/>
          </ac:spMkLst>
        </pc:spChg>
        <pc:spChg chg="add del">
          <ac:chgData name="eguzman007@citymail.cuny.edu" userId="bfe265ec-e17f-4ed8-a5b9-077fb5e1f123" providerId="ADAL" clId="{B8BCA412-0860-4682-BD59-4EAC8176A175}" dt="2020-11-30T01:23:35.469" v="394" actId="26606"/>
          <ac:spMkLst>
            <pc:docMk/>
            <pc:sldMk cId="136377100" sldId="257"/>
            <ac:spMk id="119" creationId="{24DFAAE7-061D-4086-99EC-872CB305082A}"/>
          </ac:spMkLst>
        </pc:spChg>
        <pc:spChg chg="add del">
          <ac:chgData name="eguzman007@citymail.cuny.edu" userId="bfe265ec-e17f-4ed8-a5b9-077fb5e1f123" providerId="ADAL" clId="{B8BCA412-0860-4682-BD59-4EAC8176A175}" dt="2020-11-30T01:23:35.469" v="394" actId="26606"/>
          <ac:spMkLst>
            <pc:docMk/>
            <pc:sldMk cId="136377100" sldId="257"/>
            <ac:spMk id="120" creationId="{E7570099-A243-48DD-9EAE-36F4AC095B94}"/>
          </ac:spMkLst>
        </pc:spChg>
        <pc:spChg chg="add del">
          <ac:chgData name="eguzman007@citymail.cuny.edu" userId="bfe265ec-e17f-4ed8-a5b9-077fb5e1f123" providerId="ADAL" clId="{B8BCA412-0860-4682-BD59-4EAC8176A175}" dt="2020-11-30T01:23:35.469" v="394" actId="26606"/>
          <ac:spMkLst>
            <pc:docMk/>
            <pc:sldMk cId="136377100" sldId="257"/>
            <ac:spMk id="121" creationId="{45E4A74B-6514-424A-ADFA-C232FA6B9018}"/>
          </ac:spMkLst>
        </pc:spChg>
        <pc:spChg chg="add del">
          <ac:chgData name="eguzman007@citymail.cuny.edu" userId="bfe265ec-e17f-4ed8-a5b9-077fb5e1f123" providerId="ADAL" clId="{B8BCA412-0860-4682-BD59-4EAC8176A175}" dt="2020-11-30T01:23:35.469" v="394" actId="26606"/>
          <ac:spMkLst>
            <pc:docMk/>
            <pc:sldMk cId="136377100" sldId="257"/>
            <ac:spMk id="122" creationId="{F61C5C86-C785-4B92-9F2D-133B8B8C24F5}"/>
          </ac:spMkLst>
        </pc:spChg>
        <pc:spChg chg="add del">
          <ac:chgData name="eguzman007@citymail.cuny.edu" userId="bfe265ec-e17f-4ed8-a5b9-077fb5e1f123" providerId="ADAL" clId="{B8BCA412-0860-4682-BD59-4EAC8176A175}" dt="2020-11-30T01:23:35.469" v="394" actId="26606"/>
          <ac:spMkLst>
            <pc:docMk/>
            <pc:sldMk cId="136377100" sldId="257"/>
            <ac:spMk id="123" creationId="{954D0BF9-002C-4D3A-A222-C166094A5D1D}"/>
          </ac:spMkLst>
        </pc:spChg>
        <pc:spChg chg="add del">
          <ac:chgData name="eguzman007@citymail.cuny.edu" userId="bfe265ec-e17f-4ed8-a5b9-077fb5e1f123" providerId="ADAL" clId="{B8BCA412-0860-4682-BD59-4EAC8176A175}" dt="2020-11-30T01:23:35.469" v="394" actId="26606"/>
          <ac:spMkLst>
            <pc:docMk/>
            <pc:sldMk cId="136377100" sldId="257"/>
            <ac:spMk id="124" creationId="{6080EB6E-D69F-43B1-91EC-75C303342580}"/>
          </ac:spMkLst>
        </pc:spChg>
        <pc:spChg chg="add del">
          <ac:chgData name="eguzman007@citymail.cuny.edu" userId="bfe265ec-e17f-4ed8-a5b9-077fb5e1f123" providerId="ADAL" clId="{B8BCA412-0860-4682-BD59-4EAC8176A175}" dt="2020-11-30T01:23:35.469" v="394" actId="26606"/>
          <ac:spMkLst>
            <pc:docMk/>
            <pc:sldMk cId="136377100" sldId="257"/>
            <ac:spMk id="125" creationId="{21BA816A-EE68-4A96-BA05-73303B2F4FE7}"/>
          </ac:spMkLst>
        </pc:spChg>
        <pc:spChg chg="add del">
          <ac:chgData name="eguzman007@citymail.cuny.edu" userId="bfe265ec-e17f-4ed8-a5b9-077fb5e1f123" providerId="ADAL" clId="{B8BCA412-0860-4682-BD59-4EAC8176A175}" dt="2020-11-30T01:23:35.469" v="394" actId="26606"/>
          <ac:spMkLst>
            <pc:docMk/>
            <pc:sldMk cId="136377100" sldId="257"/>
            <ac:spMk id="126" creationId="{897AF6E7-B4FA-4042-A251-7D514783200D}"/>
          </ac:spMkLst>
        </pc:spChg>
        <pc:spChg chg="add del">
          <ac:chgData name="eguzman007@citymail.cuny.edu" userId="bfe265ec-e17f-4ed8-a5b9-077fb5e1f123" providerId="ADAL" clId="{B8BCA412-0860-4682-BD59-4EAC8176A175}" dt="2020-11-30T01:23:41.113" v="396" actId="26606"/>
          <ac:spMkLst>
            <pc:docMk/>
            <pc:sldMk cId="136377100" sldId="257"/>
            <ac:spMk id="128" creationId="{99CAC3B1-4879-424D-8F15-206277196159}"/>
          </ac:spMkLst>
        </pc:spChg>
        <pc:spChg chg="add del">
          <ac:chgData name="eguzman007@citymail.cuny.edu" userId="bfe265ec-e17f-4ed8-a5b9-077fb5e1f123" providerId="ADAL" clId="{B8BCA412-0860-4682-BD59-4EAC8176A175}" dt="2020-11-30T01:23:41.113" v="396" actId="26606"/>
          <ac:spMkLst>
            <pc:docMk/>
            <pc:sldMk cId="136377100" sldId="257"/>
            <ac:spMk id="133" creationId="{897AF6E7-B4FA-4042-A251-7D514783200D}"/>
          </ac:spMkLst>
        </pc:spChg>
        <pc:spChg chg="add mod">
          <ac:chgData name="eguzman007@citymail.cuny.edu" userId="bfe265ec-e17f-4ed8-a5b9-077fb5e1f123" providerId="ADAL" clId="{B8BCA412-0860-4682-BD59-4EAC8176A175}" dt="2020-11-30T01:27:34.173" v="401" actId="26606"/>
          <ac:spMkLst>
            <pc:docMk/>
            <pc:sldMk cId="136377100" sldId="257"/>
            <ac:spMk id="135" creationId="{897AF6E7-B4FA-4042-A251-7D514783200D}"/>
          </ac:spMkLst>
        </pc:spChg>
        <pc:spChg chg="add">
          <ac:chgData name="eguzman007@citymail.cuny.edu" userId="bfe265ec-e17f-4ed8-a5b9-077fb5e1f123" providerId="ADAL" clId="{B8BCA412-0860-4682-BD59-4EAC8176A175}" dt="2020-11-30T01:27:34.173" v="401" actId="26606"/>
          <ac:spMkLst>
            <pc:docMk/>
            <pc:sldMk cId="136377100" sldId="257"/>
            <ac:spMk id="137" creationId="{4B136A7F-8703-4FA7-80B1-874F5E75835C}"/>
          </ac:spMkLst>
        </pc:spChg>
        <pc:spChg chg="add">
          <ac:chgData name="eguzman007@citymail.cuny.edu" userId="bfe265ec-e17f-4ed8-a5b9-077fb5e1f123" providerId="ADAL" clId="{B8BCA412-0860-4682-BD59-4EAC8176A175}" dt="2020-11-30T01:27:34.173" v="401" actId="26606"/>
          <ac:spMkLst>
            <pc:docMk/>
            <pc:sldMk cId="136377100" sldId="257"/>
            <ac:spMk id="138" creationId="{716B2278-BFC9-43BE-9620-278464A4ABA9}"/>
          </ac:spMkLst>
        </pc:spChg>
        <pc:spChg chg="add">
          <ac:chgData name="eguzman007@citymail.cuny.edu" userId="bfe265ec-e17f-4ed8-a5b9-077fb5e1f123" providerId="ADAL" clId="{B8BCA412-0860-4682-BD59-4EAC8176A175}" dt="2020-11-30T01:27:34.173" v="401" actId="26606"/>
          <ac:spMkLst>
            <pc:docMk/>
            <pc:sldMk cId="136377100" sldId="257"/>
            <ac:spMk id="139" creationId="{E4CD00E4-F77A-49A5-A54B-A542D0DE5D1A}"/>
          </ac:spMkLst>
        </pc:spChg>
        <pc:spChg chg="add">
          <ac:chgData name="eguzman007@citymail.cuny.edu" userId="bfe265ec-e17f-4ed8-a5b9-077fb5e1f123" providerId="ADAL" clId="{B8BCA412-0860-4682-BD59-4EAC8176A175}" dt="2020-11-30T01:27:34.173" v="401" actId="26606"/>
          <ac:spMkLst>
            <pc:docMk/>
            <pc:sldMk cId="136377100" sldId="257"/>
            <ac:spMk id="140" creationId="{17158038-9069-44CB-8794-762B5429B9FE}"/>
          </ac:spMkLst>
        </pc:spChg>
        <pc:grpChg chg="add del">
          <ac:chgData name="eguzman007@citymail.cuny.edu" userId="bfe265ec-e17f-4ed8-a5b9-077fb5e1f123" providerId="ADAL" clId="{B8BCA412-0860-4682-BD59-4EAC8176A175}" dt="2020-11-30T00:36:37.878" v="116" actId="26606"/>
          <ac:grpSpMkLst>
            <pc:docMk/>
            <pc:sldMk cId="136377100" sldId="257"/>
            <ac:grpSpMk id="10" creationId="{7DFD7409-66D7-4C9C-B528-E79EB64A4D31}"/>
          </ac:grpSpMkLst>
        </pc:grpChg>
        <pc:grpChg chg="add del">
          <ac:chgData name="eguzman007@citymail.cuny.edu" userId="bfe265ec-e17f-4ed8-a5b9-077fb5e1f123" providerId="ADAL" clId="{B8BCA412-0860-4682-BD59-4EAC8176A175}" dt="2020-11-30T01:15:34.794" v="337" actId="26606"/>
          <ac:grpSpMkLst>
            <pc:docMk/>
            <pc:sldMk cId="136377100" sldId="257"/>
            <ac:grpSpMk id="17" creationId="{4B8492CB-DFBA-4A82-9778-F21493DA36C1}"/>
          </ac:grpSpMkLst>
        </pc:grpChg>
        <pc:grpChg chg="add del">
          <ac:chgData name="eguzman007@citymail.cuny.edu" userId="bfe265ec-e17f-4ed8-a5b9-077fb5e1f123" providerId="ADAL" clId="{B8BCA412-0860-4682-BD59-4EAC8176A175}" dt="2020-11-30T00:37:25.855" v="128"/>
          <ac:grpSpMkLst>
            <pc:docMk/>
            <pc:sldMk cId="136377100" sldId="257"/>
            <ac:grpSpMk id="23" creationId="{4B8492CB-DFBA-4A82-9778-F21493DA36C1}"/>
          </ac:grpSpMkLst>
        </pc:grpChg>
        <pc:grpChg chg="add del">
          <ac:chgData name="eguzman007@citymail.cuny.edu" userId="bfe265ec-e17f-4ed8-a5b9-077fb5e1f123" providerId="ADAL" clId="{B8BCA412-0860-4682-BD59-4EAC8176A175}" dt="2020-11-30T01:15:41.441" v="341" actId="26606"/>
          <ac:grpSpMkLst>
            <pc:docMk/>
            <pc:sldMk cId="136377100" sldId="257"/>
            <ac:grpSpMk id="39" creationId="{E9D059B6-ADD8-488A-B346-63289E90D13F}"/>
          </ac:grpSpMkLst>
        </pc:grpChg>
        <pc:grpChg chg="add del">
          <ac:chgData name="eguzman007@citymail.cuny.edu" userId="bfe265ec-e17f-4ed8-a5b9-077fb5e1f123" providerId="ADAL" clId="{B8BCA412-0860-4682-BD59-4EAC8176A175}" dt="2020-11-30T01:15:41.441" v="341" actId="26606"/>
          <ac:grpSpMkLst>
            <pc:docMk/>
            <pc:sldMk cId="136377100" sldId="257"/>
            <ac:grpSpMk id="45" creationId="{FBC8EF01-693C-48AC-85A7-E9DECBCDB7D3}"/>
          </ac:grpSpMkLst>
        </pc:grpChg>
        <pc:grpChg chg="add del">
          <ac:chgData name="eguzman007@citymail.cuny.edu" userId="bfe265ec-e17f-4ed8-a5b9-077fb5e1f123" providerId="ADAL" clId="{B8BCA412-0860-4682-BD59-4EAC8176A175}" dt="2020-11-30T01:15:42.717" v="343" actId="26606"/>
          <ac:grpSpMkLst>
            <pc:docMk/>
            <pc:sldMk cId="136377100" sldId="257"/>
            <ac:grpSpMk id="53" creationId="{7DFD7409-66D7-4C9C-B528-E79EB64A4D31}"/>
          </ac:grpSpMkLst>
        </pc:grpChg>
        <pc:grpChg chg="add del">
          <ac:chgData name="eguzman007@citymail.cuny.edu" userId="bfe265ec-e17f-4ed8-a5b9-077fb5e1f123" providerId="ADAL" clId="{B8BCA412-0860-4682-BD59-4EAC8176A175}" dt="2020-11-30T01:15:48.822" v="345" actId="26606"/>
          <ac:grpSpMkLst>
            <pc:docMk/>
            <pc:sldMk cId="136377100" sldId="257"/>
            <ac:grpSpMk id="61" creationId="{E9D059B6-ADD8-488A-B346-63289E90D13F}"/>
          </ac:grpSpMkLst>
        </pc:grpChg>
        <pc:grpChg chg="add del">
          <ac:chgData name="eguzman007@citymail.cuny.edu" userId="bfe265ec-e17f-4ed8-a5b9-077fb5e1f123" providerId="ADAL" clId="{B8BCA412-0860-4682-BD59-4EAC8176A175}" dt="2020-11-30T01:15:48.822" v="345" actId="26606"/>
          <ac:grpSpMkLst>
            <pc:docMk/>
            <pc:sldMk cId="136377100" sldId="257"/>
            <ac:grpSpMk id="67" creationId="{FBC8EF01-693C-48AC-85A7-E9DECBCDB7D3}"/>
          </ac:grpSpMkLst>
        </pc:grpChg>
        <pc:grpChg chg="add del">
          <ac:chgData name="eguzman007@citymail.cuny.edu" userId="bfe265ec-e17f-4ed8-a5b9-077fb5e1f123" providerId="ADAL" clId="{B8BCA412-0860-4682-BD59-4EAC8176A175}" dt="2020-11-30T01:23:41.137" v="397" actId="26606"/>
          <ac:grpSpMkLst>
            <pc:docMk/>
            <pc:sldMk cId="136377100" sldId="257"/>
            <ac:grpSpMk id="77" creationId="{7DFD7409-66D7-4C9C-B528-E79EB64A4D31}"/>
          </ac:grpSpMkLst>
        </pc:grpChg>
        <pc:grpChg chg="add del">
          <ac:chgData name="eguzman007@citymail.cuny.edu" userId="bfe265ec-e17f-4ed8-a5b9-077fb5e1f123" providerId="ADAL" clId="{B8BCA412-0860-4682-BD59-4EAC8176A175}" dt="2020-11-30T01:23:24.158" v="388" actId="26606"/>
          <ac:grpSpMkLst>
            <pc:docMk/>
            <pc:sldMk cId="136377100" sldId="257"/>
            <ac:grpSpMk id="88" creationId="{E9D059B6-ADD8-488A-B346-63289E90D13F}"/>
          </ac:grpSpMkLst>
        </pc:grpChg>
        <pc:grpChg chg="add del">
          <ac:chgData name="eguzman007@citymail.cuny.edu" userId="bfe265ec-e17f-4ed8-a5b9-077fb5e1f123" providerId="ADAL" clId="{B8BCA412-0860-4682-BD59-4EAC8176A175}" dt="2020-11-30T01:23:24.158" v="388" actId="26606"/>
          <ac:grpSpMkLst>
            <pc:docMk/>
            <pc:sldMk cId="136377100" sldId="257"/>
            <ac:grpSpMk id="98" creationId="{53D9B26A-5143-49A7-BA98-D871D5BD719A}"/>
          </ac:grpSpMkLst>
        </pc:grpChg>
        <pc:grpChg chg="add del">
          <ac:chgData name="eguzman007@citymail.cuny.edu" userId="bfe265ec-e17f-4ed8-a5b9-077fb5e1f123" providerId="ADAL" clId="{B8BCA412-0860-4682-BD59-4EAC8176A175}" dt="2020-11-30T01:23:32.080" v="392" actId="26606"/>
          <ac:grpSpMkLst>
            <pc:docMk/>
            <pc:sldMk cId="136377100" sldId="257"/>
            <ac:grpSpMk id="113" creationId="{1E52C707-F508-47B5-8864-8CC3EE0F030B}"/>
          </ac:grpSpMkLst>
        </pc:grpChg>
        <pc:grpChg chg="add del">
          <ac:chgData name="eguzman007@citymail.cuny.edu" userId="bfe265ec-e17f-4ed8-a5b9-077fb5e1f123" providerId="ADAL" clId="{B8BCA412-0860-4682-BD59-4EAC8176A175}" dt="2020-11-30T01:23:41.113" v="396" actId="26606"/>
          <ac:grpSpMkLst>
            <pc:docMk/>
            <pc:sldMk cId="136377100" sldId="257"/>
            <ac:grpSpMk id="129" creationId="{4B8492CB-DFBA-4A82-9778-F21493DA36C1}"/>
          </ac:grpSpMkLst>
        </pc:grpChg>
        <pc:picChg chg="add del mod">
          <ac:chgData name="eguzman007@citymail.cuny.edu" userId="bfe265ec-e17f-4ed8-a5b9-077fb5e1f123" providerId="ADAL" clId="{B8BCA412-0860-4682-BD59-4EAC8176A175}" dt="2020-11-30T01:23:51.176" v="400" actId="478"/>
          <ac:picMkLst>
            <pc:docMk/>
            <pc:sldMk cId="136377100" sldId="257"/>
            <ac:picMk id="87" creationId="{6C36D20E-C745-438E-A411-94918ABDE503}"/>
          </ac:picMkLst>
        </pc:picChg>
        <pc:cxnChg chg="add del">
          <ac:chgData name="eguzman007@citymail.cuny.edu" userId="bfe265ec-e17f-4ed8-a5b9-077fb5e1f123" providerId="ADAL" clId="{B8BCA412-0860-4682-BD59-4EAC8176A175}" dt="2020-11-30T00:36:37.878" v="116" actId="26606"/>
          <ac:cxnSpMkLst>
            <pc:docMk/>
            <pc:sldMk cId="136377100" sldId="257"/>
            <ac:cxnSpMk id="20" creationId="{486F4EBC-E415-40E4-A8BA-BA66F0B632CB}"/>
          </ac:cxnSpMkLst>
        </pc:cxnChg>
        <pc:cxnChg chg="add del">
          <ac:chgData name="eguzman007@citymail.cuny.edu" userId="bfe265ec-e17f-4ed8-a5b9-077fb5e1f123" providerId="ADAL" clId="{B8BCA412-0860-4682-BD59-4EAC8176A175}" dt="2020-11-30T01:15:41.441" v="341" actId="26606"/>
          <ac:cxnSpMkLst>
            <pc:docMk/>
            <pc:sldMk cId="136377100" sldId="257"/>
            <ac:cxnSpMk id="28" creationId="{ABE42DBE-98BB-40FC-9C91-3BCB67F8385F}"/>
          </ac:cxnSpMkLst>
        </pc:cxnChg>
        <pc:cxnChg chg="add del">
          <ac:chgData name="eguzman007@citymail.cuny.edu" userId="bfe265ec-e17f-4ed8-a5b9-077fb5e1f123" providerId="ADAL" clId="{B8BCA412-0860-4682-BD59-4EAC8176A175}" dt="2020-11-30T01:15:42.717" v="343" actId="26606"/>
          <ac:cxnSpMkLst>
            <pc:docMk/>
            <pc:sldMk cId="136377100" sldId="257"/>
            <ac:cxnSpMk id="58" creationId="{486F4EBC-E415-40E4-A8BA-BA66F0B632CB}"/>
          </ac:cxnSpMkLst>
        </pc:cxnChg>
        <pc:cxnChg chg="add del">
          <ac:chgData name="eguzman007@citymail.cuny.edu" userId="bfe265ec-e17f-4ed8-a5b9-077fb5e1f123" providerId="ADAL" clId="{B8BCA412-0860-4682-BD59-4EAC8176A175}" dt="2020-11-30T01:15:48.822" v="345" actId="26606"/>
          <ac:cxnSpMkLst>
            <pc:docMk/>
            <pc:sldMk cId="136377100" sldId="257"/>
            <ac:cxnSpMk id="74" creationId="{ABE42DBE-98BB-40FC-9C91-3BCB67F8385F}"/>
          </ac:cxnSpMkLst>
        </pc:cxnChg>
        <pc:cxnChg chg="add del">
          <ac:chgData name="eguzman007@citymail.cuny.edu" userId="bfe265ec-e17f-4ed8-a5b9-077fb5e1f123" providerId="ADAL" clId="{B8BCA412-0860-4682-BD59-4EAC8176A175}" dt="2020-11-30T01:23:41.137" v="397" actId="26606"/>
          <ac:cxnSpMkLst>
            <pc:docMk/>
            <pc:sldMk cId="136377100" sldId="257"/>
            <ac:cxnSpMk id="82" creationId="{486F4EBC-E415-40E4-A8BA-BA66F0B632CB}"/>
          </ac:cxnSpMkLst>
        </pc:cxnChg>
      </pc:sldChg>
      <pc:sldChg chg="addSp modSp new del mod setBg">
        <pc:chgData name="eguzman007@citymail.cuny.edu" userId="bfe265ec-e17f-4ed8-a5b9-077fb5e1f123" providerId="ADAL" clId="{B8BCA412-0860-4682-BD59-4EAC8176A175}" dt="2020-11-30T00:37:11.666" v="124" actId="47"/>
        <pc:sldMkLst>
          <pc:docMk/>
          <pc:sldMk cId="338546760" sldId="258"/>
        </pc:sldMkLst>
        <pc:spChg chg="mod">
          <ac:chgData name="eguzman007@citymail.cuny.edu" userId="bfe265ec-e17f-4ed8-a5b9-077fb5e1f123" providerId="ADAL" clId="{B8BCA412-0860-4682-BD59-4EAC8176A175}" dt="2020-11-30T00:36:50.621" v="120" actId="26606"/>
          <ac:spMkLst>
            <pc:docMk/>
            <pc:sldMk cId="338546760" sldId="258"/>
            <ac:spMk id="2" creationId="{B9E2FD7E-F1A9-4778-BD54-4C8526D46E9E}"/>
          </ac:spMkLst>
        </pc:spChg>
        <pc:spChg chg="mod">
          <ac:chgData name="eguzman007@citymail.cuny.edu" userId="bfe265ec-e17f-4ed8-a5b9-077fb5e1f123" providerId="ADAL" clId="{B8BCA412-0860-4682-BD59-4EAC8176A175}" dt="2020-11-30T00:36:50.621" v="120" actId="26606"/>
          <ac:spMkLst>
            <pc:docMk/>
            <pc:sldMk cId="338546760" sldId="258"/>
            <ac:spMk id="3" creationId="{F344D985-A034-4003-AA46-22F45529888E}"/>
          </ac:spMkLst>
        </pc:spChg>
        <pc:spChg chg="add">
          <ac:chgData name="eguzman007@citymail.cuny.edu" userId="bfe265ec-e17f-4ed8-a5b9-077fb5e1f123" providerId="ADAL" clId="{B8BCA412-0860-4682-BD59-4EAC8176A175}" dt="2020-11-30T00:36:50.621" v="120" actId="26606"/>
          <ac:spMkLst>
            <pc:docMk/>
            <pc:sldMk cId="338546760" sldId="258"/>
            <ac:spMk id="8" creationId="{99CAC3B1-4879-424D-8F15-206277196159}"/>
          </ac:spMkLst>
        </pc:spChg>
        <pc:spChg chg="add">
          <ac:chgData name="eguzman007@citymail.cuny.edu" userId="bfe265ec-e17f-4ed8-a5b9-077fb5e1f123" providerId="ADAL" clId="{B8BCA412-0860-4682-BD59-4EAC8176A175}" dt="2020-11-30T00:36:50.621" v="120" actId="26606"/>
          <ac:spMkLst>
            <pc:docMk/>
            <pc:sldMk cId="338546760" sldId="258"/>
            <ac:spMk id="10" creationId="{E34CC1C8-EBDD-4AEA-83E6-B27575B62E2E}"/>
          </ac:spMkLst>
        </pc:spChg>
        <pc:spChg chg="add">
          <ac:chgData name="eguzman007@citymail.cuny.edu" userId="bfe265ec-e17f-4ed8-a5b9-077fb5e1f123" providerId="ADAL" clId="{B8BCA412-0860-4682-BD59-4EAC8176A175}" dt="2020-11-30T00:36:50.621" v="120" actId="26606"/>
          <ac:spMkLst>
            <pc:docMk/>
            <pc:sldMk cId="338546760" sldId="258"/>
            <ac:spMk id="12" creationId="{D6B38644-B85D-4211-9526-5B4C2A662BF7}"/>
          </ac:spMkLst>
        </pc:spChg>
        <pc:spChg chg="add">
          <ac:chgData name="eguzman007@citymail.cuny.edu" userId="bfe265ec-e17f-4ed8-a5b9-077fb5e1f123" providerId="ADAL" clId="{B8BCA412-0860-4682-BD59-4EAC8176A175}" dt="2020-11-30T00:36:50.621" v="120" actId="26606"/>
          <ac:spMkLst>
            <pc:docMk/>
            <pc:sldMk cId="338546760" sldId="258"/>
            <ac:spMk id="14" creationId="{8A8B2820-6B8F-4C19-BFC5-D28EE44E54CB}"/>
          </ac:spMkLst>
        </pc:spChg>
        <pc:spChg chg="add">
          <ac:chgData name="eguzman007@citymail.cuny.edu" userId="bfe265ec-e17f-4ed8-a5b9-077fb5e1f123" providerId="ADAL" clId="{B8BCA412-0860-4682-BD59-4EAC8176A175}" dt="2020-11-30T00:36:50.621" v="120" actId="26606"/>
          <ac:spMkLst>
            <pc:docMk/>
            <pc:sldMk cId="338546760" sldId="258"/>
            <ac:spMk id="16" creationId="{DCA45AB7-441E-40A8-A98B-557D68F48A48}"/>
          </ac:spMkLst>
        </pc:spChg>
        <pc:spChg chg="add">
          <ac:chgData name="eguzman007@citymail.cuny.edu" userId="bfe265ec-e17f-4ed8-a5b9-077fb5e1f123" providerId="ADAL" clId="{B8BCA412-0860-4682-BD59-4EAC8176A175}" dt="2020-11-30T00:36:50.621" v="120" actId="26606"/>
          <ac:spMkLst>
            <pc:docMk/>
            <pc:sldMk cId="338546760" sldId="258"/>
            <ac:spMk id="18" creationId="{5F516030-4F00-4C48-AD93-91EFA17A1AC3}"/>
          </ac:spMkLst>
        </pc:spChg>
        <pc:spChg chg="add">
          <ac:chgData name="eguzman007@citymail.cuny.edu" userId="bfe265ec-e17f-4ed8-a5b9-077fb5e1f123" providerId="ADAL" clId="{B8BCA412-0860-4682-BD59-4EAC8176A175}" dt="2020-11-30T00:36:50.621" v="120" actId="26606"/>
          <ac:spMkLst>
            <pc:docMk/>
            <pc:sldMk cId="338546760" sldId="258"/>
            <ac:spMk id="20" creationId="{5820085E-2582-4A95-98EE-45DFFD5C017C}"/>
          </ac:spMkLst>
        </pc:spChg>
      </pc:sldChg>
      <pc:sldChg chg="addSp delSp modSp new mod setBg setClrOvrMap delDesignElem">
        <pc:chgData name="eguzman007@citymail.cuny.edu" userId="bfe265ec-e17f-4ed8-a5b9-077fb5e1f123" providerId="ADAL" clId="{B8BCA412-0860-4682-BD59-4EAC8176A175}" dt="2020-11-30T01:43:02.845" v="460" actId="20577"/>
        <pc:sldMkLst>
          <pc:docMk/>
          <pc:sldMk cId="3590881833" sldId="258"/>
        </pc:sldMkLst>
        <pc:spChg chg="mod">
          <ac:chgData name="eguzman007@citymail.cuny.edu" userId="bfe265ec-e17f-4ed8-a5b9-077fb5e1f123" providerId="ADAL" clId="{B8BCA412-0860-4682-BD59-4EAC8176A175}" dt="2020-11-30T01:32:58.834" v="411" actId="26606"/>
          <ac:spMkLst>
            <pc:docMk/>
            <pc:sldMk cId="3590881833" sldId="258"/>
            <ac:spMk id="2" creationId="{5E8EAFDD-0923-46EB-ACC5-E159FF4384FD}"/>
          </ac:spMkLst>
        </pc:spChg>
        <pc:spChg chg="add del mod">
          <ac:chgData name="eguzman007@citymail.cuny.edu" userId="bfe265ec-e17f-4ed8-a5b9-077fb5e1f123" providerId="ADAL" clId="{B8BCA412-0860-4682-BD59-4EAC8176A175}" dt="2020-11-30T01:29:08.843" v="406" actId="26606"/>
          <ac:spMkLst>
            <pc:docMk/>
            <pc:sldMk cId="3590881833" sldId="258"/>
            <ac:spMk id="3" creationId="{B8B99275-BC8E-4410-B91F-92E6AB7C0457}"/>
          </ac:spMkLst>
        </pc:spChg>
        <pc:spChg chg="add del mod">
          <ac:chgData name="eguzman007@citymail.cuny.edu" userId="bfe265ec-e17f-4ed8-a5b9-077fb5e1f123" providerId="ADAL" clId="{B8BCA412-0860-4682-BD59-4EAC8176A175}" dt="2020-11-30T01:34:27.700" v="415"/>
          <ac:spMkLst>
            <pc:docMk/>
            <pc:sldMk cId="3590881833" sldId="258"/>
            <ac:spMk id="4" creationId="{CE3F1589-AB00-4DB1-B7B0-D78077291DD6}"/>
          </ac:spMkLst>
        </pc:spChg>
        <pc:spChg chg="add del">
          <ac:chgData name="eguzman007@citymail.cuny.edu" userId="bfe265ec-e17f-4ed8-a5b9-077fb5e1f123" providerId="ADAL" clId="{B8BCA412-0860-4682-BD59-4EAC8176A175}" dt="2020-11-30T01:15:13.864" v="331"/>
          <ac:spMkLst>
            <pc:docMk/>
            <pc:sldMk cId="3590881833" sldId="258"/>
            <ac:spMk id="5" creationId="{99CAC3B1-4879-424D-8F15-206277196159}"/>
          </ac:spMkLst>
        </pc:spChg>
        <pc:spChg chg="add del">
          <ac:chgData name="eguzman007@citymail.cuny.edu" userId="bfe265ec-e17f-4ed8-a5b9-077fb5e1f123" providerId="ADAL" clId="{B8BCA412-0860-4682-BD59-4EAC8176A175}" dt="2020-11-30T00:38:04.969" v="141"/>
          <ac:spMkLst>
            <pc:docMk/>
            <pc:sldMk cId="3590881833" sldId="258"/>
            <ac:spMk id="8" creationId="{C8643778-7F6C-4E8D-84D1-D5CDB9928191}"/>
          </ac:spMkLst>
        </pc:spChg>
        <pc:spChg chg="add del">
          <ac:chgData name="eguzman007@citymail.cuny.edu" userId="bfe265ec-e17f-4ed8-a5b9-077fb5e1f123" providerId="ADAL" clId="{B8BCA412-0860-4682-BD59-4EAC8176A175}" dt="2020-11-30T01:29:08.843" v="406" actId="26606"/>
          <ac:spMkLst>
            <pc:docMk/>
            <pc:sldMk cId="3590881833" sldId="258"/>
            <ac:spMk id="9" creationId="{99CAC3B1-4879-424D-8F15-206277196159}"/>
          </ac:spMkLst>
        </pc:spChg>
        <pc:spChg chg="add del">
          <ac:chgData name="eguzman007@citymail.cuny.edu" userId="bfe265ec-e17f-4ed8-a5b9-077fb5e1f123" providerId="ADAL" clId="{B8BCA412-0860-4682-BD59-4EAC8176A175}" dt="2020-11-30T00:38:04.969" v="141"/>
          <ac:spMkLst>
            <pc:docMk/>
            <pc:sldMk cId="3590881833" sldId="258"/>
            <ac:spMk id="10" creationId="{1D22F88D-6907-48AF-B024-346E855E0D96}"/>
          </ac:spMkLst>
        </pc:spChg>
        <pc:spChg chg="add del mod">
          <ac:chgData name="eguzman007@citymail.cuny.edu" userId="bfe265ec-e17f-4ed8-a5b9-077fb5e1f123" providerId="ADAL" clId="{B8BCA412-0860-4682-BD59-4EAC8176A175}" dt="2020-11-30T01:42:04.227" v="422"/>
          <ac:spMkLst>
            <pc:docMk/>
            <pc:sldMk cId="3590881833" sldId="258"/>
            <ac:spMk id="24" creationId="{B2264FE8-CD64-4FB1-AF6F-D9CB48EA440C}"/>
          </ac:spMkLst>
        </pc:spChg>
        <pc:spChg chg="add mod">
          <ac:chgData name="eguzman007@citymail.cuny.edu" userId="bfe265ec-e17f-4ed8-a5b9-077fb5e1f123" providerId="ADAL" clId="{B8BCA412-0860-4682-BD59-4EAC8176A175}" dt="2020-11-30T01:43:02.845" v="460" actId="20577"/>
          <ac:spMkLst>
            <pc:docMk/>
            <pc:sldMk cId="3590881833" sldId="258"/>
            <ac:spMk id="25" creationId="{D88C6F4D-753A-42E3-AFCE-FF89897470C5}"/>
          </ac:spMkLst>
        </pc:spChg>
        <pc:spChg chg="add del">
          <ac:chgData name="eguzman007@citymail.cuny.edu" userId="bfe265ec-e17f-4ed8-a5b9-077fb5e1f123" providerId="ADAL" clId="{B8BCA412-0860-4682-BD59-4EAC8176A175}" dt="2020-11-30T01:29:08.828" v="405" actId="26606"/>
          <ac:spMkLst>
            <pc:docMk/>
            <pc:sldMk cId="3590881833" sldId="258"/>
            <ac:spMk id="30" creationId="{6B9B3D5D-FAFA-4C3E-85A7-25E2B5A5616A}"/>
          </ac:spMkLst>
        </pc:spChg>
        <pc:spChg chg="add del">
          <ac:chgData name="eguzman007@citymail.cuny.edu" userId="bfe265ec-e17f-4ed8-a5b9-077fb5e1f123" providerId="ADAL" clId="{B8BCA412-0860-4682-BD59-4EAC8176A175}" dt="2020-11-30T01:29:08.828" v="405" actId="26606"/>
          <ac:spMkLst>
            <pc:docMk/>
            <pc:sldMk cId="3590881833" sldId="258"/>
            <ac:spMk id="32" creationId="{ABD1EBD0-A060-48EA-BCD1-847EA8790977}"/>
          </ac:spMkLst>
        </pc:spChg>
        <pc:spChg chg="add del">
          <ac:chgData name="eguzman007@citymail.cuny.edu" userId="bfe265ec-e17f-4ed8-a5b9-077fb5e1f123" providerId="ADAL" clId="{B8BCA412-0860-4682-BD59-4EAC8176A175}" dt="2020-11-30T01:28:56.498" v="403" actId="26606"/>
          <ac:spMkLst>
            <pc:docMk/>
            <pc:sldMk cId="3590881833" sldId="258"/>
            <ac:spMk id="36" creationId="{E67A1FC6-22FB-4EA7-B90A-C9F18FBEF30F}"/>
          </ac:spMkLst>
        </pc:spChg>
        <pc:spChg chg="add del">
          <ac:chgData name="eguzman007@citymail.cuny.edu" userId="bfe265ec-e17f-4ed8-a5b9-077fb5e1f123" providerId="ADAL" clId="{B8BCA412-0860-4682-BD59-4EAC8176A175}" dt="2020-11-30T01:28:56.498" v="403" actId="26606"/>
          <ac:spMkLst>
            <pc:docMk/>
            <pc:sldMk cId="3590881833" sldId="258"/>
            <ac:spMk id="38" creationId="{6246FDC4-DD97-431A-914A-9EB57A4A3C7C}"/>
          </ac:spMkLst>
        </pc:spChg>
        <pc:spChg chg="add del">
          <ac:chgData name="eguzman007@citymail.cuny.edu" userId="bfe265ec-e17f-4ed8-a5b9-077fb5e1f123" providerId="ADAL" clId="{B8BCA412-0860-4682-BD59-4EAC8176A175}" dt="2020-11-30T01:28:56.498" v="403" actId="26606"/>
          <ac:spMkLst>
            <pc:docMk/>
            <pc:sldMk cId="3590881833" sldId="258"/>
            <ac:spMk id="40" creationId="{CD4E68A2-74B0-42F5-BB75-2E1A7C2018C7}"/>
          </ac:spMkLst>
        </pc:spChg>
        <pc:spChg chg="add del">
          <ac:chgData name="eguzman007@citymail.cuny.edu" userId="bfe265ec-e17f-4ed8-a5b9-077fb5e1f123" providerId="ADAL" clId="{B8BCA412-0860-4682-BD59-4EAC8176A175}" dt="2020-11-30T01:29:08.828" v="405" actId="26606"/>
          <ac:spMkLst>
            <pc:docMk/>
            <pc:sldMk cId="3590881833" sldId="258"/>
            <ac:spMk id="42" creationId="{EFF64A51-0B9E-4405-A276-88E23C246294}"/>
          </ac:spMkLst>
        </pc:spChg>
        <pc:spChg chg="add del">
          <ac:chgData name="eguzman007@citymail.cuny.edu" userId="bfe265ec-e17f-4ed8-a5b9-077fb5e1f123" providerId="ADAL" clId="{B8BCA412-0860-4682-BD59-4EAC8176A175}" dt="2020-11-30T01:29:08.828" v="405" actId="26606"/>
          <ac:spMkLst>
            <pc:docMk/>
            <pc:sldMk cId="3590881833" sldId="258"/>
            <ac:spMk id="43" creationId="{B8B99275-BC8E-4410-B91F-92E6AB7C0457}"/>
          </ac:spMkLst>
        </pc:spChg>
        <pc:spChg chg="add del">
          <ac:chgData name="eguzman007@citymail.cuny.edu" userId="bfe265ec-e17f-4ed8-a5b9-077fb5e1f123" providerId="ADAL" clId="{B8BCA412-0860-4682-BD59-4EAC8176A175}" dt="2020-11-30T01:31:42.904" v="407" actId="26606"/>
          <ac:spMkLst>
            <pc:docMk/>
            <pc:sldMk cId="3590881833" sldId="258"/>
            <ac:spMk id="46" creationId="{734F9891-918B-4907-B215-68406A700E8D}"/>
          </ac:spMkLst>
        </pc:spChg>
        <pc:spChg chg="add del">
          <ac:chgData name="eguzman007@citymail.cuny.edu" userId="bfe265ec-e17f-4ed8-a5b9-077fb5e1f123" providerId="ADAL" clId="{B8BCA412-0860-4682-BD59-4EAC8176A175}" dt="2020-11-30T01:31:42.904" v="407" actId="26606"/>
          <ac:spMkLst>
            <pc:docMk/>
            <pc:sldMk cId="3590881833" sldId="258"/>
            <ac:spMk id="50" creationId="{675B157A-751A-4B3B-84E6-DAD66F6593CA}"/>
          </ac:spMkLst>
        </pc:spChg>
        <pc:spChg chg="add del">
          <ac:chgData name="eguzman007@citymail.cuny.edu" userId="bfe265ec-e17f-4ed8-a5b9-077fb5e1f123" providerId="ADAL" clId="{B8BCA412-0860-4682-BD59-4EAC8176A175}" dt="2020-11-30T01:32:58.834" v="411" actId="26606"/>
          <ac:spMkLst>
            <pc:docMk/>
            <pc:sldMk cId="3590881833" sldId="258"/>
            <ac:spMk id="69" creationId="{A6073935-E043-4801-AF06-06093A9145F7}"/>
          </ac:spMkLst>
        </pc:spChg>
        <pc:spChg chg="add del">
          <ac:chgData name="eguzman007@citymail.cuny.edu" userId="bfe265ec-e17f-4ed8-a5b9-077fb5e1f123" providerId="ADAL" clId="{B8BCA412-0860-4682-BD59-4EAC8176A175}" dt="2020-11-30T01:32:58.834" v="411" actId="26606"/>
          <ac:spMkLst>
            <pc:docMk/>
            <pc:sldMk cId="3590881833" sldId="258"/>
            <ac:spMk id="79" creationId="{8D6B9972-4A81-4223-9901-0E559A1D5E59}"/>
          </ac:spMkLst>
        </pc:spChg>
        <pc:spChg chg="add">
          <ac:chgData name="eguzman007@citymail.cuny.edu" userId="bfe265ec-e17f-4ed8-a5b9-077fb5e1f123" providerId="ADAL" clId="{B8BCA412-0860-4682-BD59-4EAC8176A175}" dt="2020-11-30T01:32:58.834" v="411" actId="26606"/>
          <ac:spMkLst>
            <pc:docMk/>
            <pc:sldMk cId="3590881833" sldId="258"/>
            <ac:spMk id="92" creationId="{384E03DA-B800-46E1-AF36-59DF74A4B0F7}"/>
          </ac:spMkLst>
        </pc:spChg>
        <pc:spChg chg="add">
          <ac:chgData name="eguzman007@citymail.cuny.edu" userId="bfe265ec-e17f-4ed8-a5b9-077fb5e1f123" providerId="ADAL" clId="{B8BCA412-0860-4682-BD59-4EAC8176A175}" dt="2020-11-30T01:32:58.834" v="411" actId="26606"/>
          <ac:spMkLst>
            <pc:docMk/>
            <pc:sldMk cId="3590881833" sldId="258"/>
            <ac:spMk id="94" creationId="{D7A9900B-CB87-464C-884A-B15D70B64935}"/>
          </ac:spMkLst>
        </pc:spChg>
        <pc:grpChg chg="add del">
          <ac:chgData name="eguzman007@citymail.cuny.edu" userId="bfe265ec-e17f-4ed8-a5b9-077fb5e1f123" providerId="ADAL" clId="{B8BCA412-0860-4682-BD59-4EAC8176A175}" dt="2020-11-30T01:15:13.864" v="331"/>
          <ac:grpSpMkLst>
            <pc:docMk/>
            <pc:sldMk cId="3590881833" sldId="258"/>
            <ac:grpSpMk id="6" creationId="{4B8492CB-DFBA-4A82-9778-F21493DA36C1}"/>
          </ac:grpSpMkLst>
        </pc:grpChg>
        <pc:grpChg chg="add del">
          <ac:chgData name="eguzman007@citymail.cuny.edu" userId="bfe265ec-e17f-4ed8-a5b9-077fb5e1f123" providerId="ADAL" clId="{B8BCA412-0860-4682-BD59-4EAC8176A175}" dt="2020-11-30T00:38:04.969" v="141"/>
          <ac:grpSpMkLst>
            <pc:docMk/>
            <pc:sldMk cId="3590881833" sldId="258"/>
            <ac:grpSpMk id="12" creationId="{F3842748-48B5-4DD0-A06A-A31C74024A99}"/>
          </ac:grpSpMkLst>
        </pc:grpChg>
        <pc:grpChg chg="add del">
          <ac:chgData name="eguzman007@citymail.cuny.edu" userId="bfe265ec-e17f-4ed8-a5b9-077fb5e1f123" providerId="ADAL" clId="{B8BCA412-0860-4682-BD59-4EAC8176A175}" dt="2020-11-30T01:29:08.843" v="406" actId="26606"/>
          <ac:grpSpMkLst>
            <pc:docMk/>
            <pc:sldMk cId="3590881833" sldId="258"/>
            <ac:grpSpMk id="17" creationId="{4B8492CB-DFBA-4A82-9778-F21493DA36C1}"/>
          </ac:grpSpMkLst>
        </pc:grpChg>
        <pc:grpChg chg="add del">
          <ac:chgData name="eguzman007@citymail.cuny.edu" userId="bfe265ec-e17f-4ed8-a5b9-077fb5e1f123" providerId="ADAL" clId="{B8BCA412-0860-4682-BD59-4EAC8176A175}" dt="2020-11-30T01:28:56.498" v="403" actId="26606"/>
          <ac:grpSpMkLst>
            <pc:docMk/>
            <pc:sldMk cId="3590881833" sldId="258"/>
            <ac:grpSpMk id="28" creationId="{E9D059B6-ADD8-488A-B346-63289E90D13F}"/>
          </ac:grpSpMkLst>
        </pc:grpChg>
        <pc:grpChg chg="add del">
          <ac:chgData name="eguzman007@citymail.cuny.edu" userId="bfe265ec-e17f-4ed8-a5b9-077fb5e1f123" providerId="ADAL" clId="{B8BCA412-0860-4682-BD59-4EAC8176A175}" dt="2020-11-30T01:31:42.904" v="407" actId="26606"/>
          <ac:grpSpMkLst>
            <pc:docMk/>
            <pc:sldMk cId="3590881833" sldId="258"/>
            <ac:grpSpMk id="45" creationId="{E9D059B6-ADD8-488A-B346-63289E90D13F}"/>
          </ac:grpSpMkLst>
        </pc:grpChg>
        <pc:grpChg chg="add del">
          <ac:chgData name="eguzman007@citymail.cuny.edu" userId="bfe265ec-e17f-4ed8-a5b9-077fb5e1f123" providerId="ADAL" clId="{B8BCA412-0860-4682-BD59-4EAC8176A175}" dt="2020-11-30T01:31:42.904" v="407" actId="26606"/>
          <ac:grpSpMkLst>
            <pc:docMk/>
            <pc:sldMk cId="3590881833" sldId="258"/>
            <ac:grpSpMk id="51" creationId="{FBC8EF01-693C-48AC-85A7-E9DECBCDB7D3}"/>
          </ac:grpSpMkLst>
        </pc:grpChg>
        <pc:grpChg chg="add del">
          <ac:chgData name="eguzman007@citymail.cuny.edu" userId="bfe265ec-e17f-4ed8-a5b9-077fb5e1f123" providerId="ADAL" clId="{B8BCA412-0860-4682-BD59-4EAC8176A175}" dt="2020-11-30T01:32:58.834" v="411" actId="26606"/>
          <ac:grpSpMkLst>
            <pc:docMk/>
            <pc:sldMk cId="3590881833" sldId="258"/>
            <ac:grpSpMk id="61" creationId="{C616B3DC-C165-433D-9187-62DCC0E317D3}"/>
          </ac:grpSpMkLst>
        </pc:grpChg>
        <pc:grpChg chg="add del">
          <ac:chgData name="eguzman007@citymail.cuny.edu" userId="bfe265ec-e17f-4ed8-a5b9-077fb5e1f123" providerId="ADAL" clId="{B8BCA412-0860-4682-BD59-4EAC8176A175}" dt="2020-11-30T01:32:58.834" v="411" actId="26606"/>
          <ac:grpSpMkLst>
            <pc:docMk/>
            <pc:sldMk cId="3590881833" sldId="258"/>
            <ac:grpSpMk id="71" creationId="{8AC26FF4-D6F9-4A94-A837-D051A101EDD3}"/>
          </ac:grpSpMkLst>
        </pc:grpChg>
        <pc:grpChg chg="add">
          <ac:chgData name="eguzman007@citymail.cuny.edu" userId="bfe265ec-e17f-4ed8-a5b9-077fb5e1f123" providerId="ADAL" clId="{B8BCA412-0860-4682-BD59-4EAC8176A175}" dt="2020-11-30T01:32:58.834" v="411" actId="26606"/>
          <ac:grpSpMkLst>
            <pc:docMk/>
            <pc:sldMk cId="3590881833" sldId="258"/>
            <ac:grpSpMk id="84" creationId="{E9D059B6-ADD8-488A-B346-63289E90D13F}"/>
          </ac:grpSpMkLst>
        </pc:grpChg>
        <pc:picChg chg="add del">
          <ac:chgData name="eguzman007@citymail.cuny.edu" userId="bfe265ec-e17f-4ed8-a5b9-077fb5e1f123" providerId="ADAL" clId="{B8BCA412-0860-4682-BD59-4EAC8176A175}" dt="2020-11-30T01:32:17.981" v="408" actId="478"/>
          <ac:picMkLst>
            <pc:docMk/>
            <pc:sldMk cId="3590881833" sldId="258"/>
            <ac:picMk id="58" creationId="{2FFE7E7E-55BC-42F7-AF4A-8C0A7ED607F9}"/>
          </ac:picMkLst>
        </pc:picChg>
        <pc:cxnChg chg="add del">
          <ac:chgData name="eguzman007@citymail.cuny.edu" userId="bfe265ec-e17f-4ed8-a5b9-077fb5e1f123" providerId="ADAL" clId="{B8BCA412-0860-4682-BD59-4EAC8176A175}" dt="2020-11-30T01:31:42.904" v="407" actId="26606"/>
          <ac:cxnSpMkLst>
            <pc:docMk/>
            <pc:sldMk cId="3590881833" sldId="258"/>
            <ac:cxnSpMk id="48" creationId="{ABE42DBE-98BB-40FC-9C91-3BCB67F8385F}"/>
          </ac:cxnSpMkLst>
        </pc:cxnChg>
        <pc:cxnChg chg="add">
          <ac:chgData name="eguzman007@citymail.cuny.edu" userId="bfe265ec-e17f-4ed8-a5b9-077fb5e1f123" providerId="ADAL" clId="{B8BCA412-0860-4682-BD59-4EAC8176A175}" dt="2020-11-30T01:32:58.834" v="411" actId="26606"/>
          <ac:cxnSpMkLst>
            <pc:docMk/>
            <pc:sldMk cId="3590881833" sldId="258"/>
            <ac:cxnSpMk id="96" creationId="{2095369B-D528-438E-80C9-A093047670EE}"/>
          </ac:cxnSpMkLst>
        </pc:cxnChg>
      </pc:sldChg>
      <pc:sldChg chg="new del">
        <pc:chgData name="eguzman007@citymail.cuny.edu" userId="bfe265ec-e17f-4ed8-a5b9-077fb5e1f123" providerId="ADAL" clId="{B8BCA412-0860-4682-BD59-4EAC8176A175}" dt="2020-11-30T00:37:10.623" v="122" actId="47"/>
        <pc:sldMkLst>
          <pc:docMk/>
          <pc:sldMk cId="1835072519" sldId="259"/>
        </pc:sldMkLst>
      </pc:sldChg>
      <pc:sldChg chg="addSp delSp modSp new mod setBg setClrOvrMap delDesignElem">
        <pc:chgData name="eguzman007@citymail.cuny.edu" userId="bfe265ec-e17f-4ed8-a5b9-077fb5e1f123" providerId="ADAL" clId="{B8BCA412-0860-4682-BD59-4EAC8176A175}" dt="2020-11-30T01:16:04.522" v="349" actId="26606"/>
        <pc:sldMkLst>
          <pc:docMk/>
          <pc:sldMk cId="2265059993" sldId="259"/>
        </pc:sldMkLst>
        <pc:spChg chg="mod">
          <ac:chgData name="eguzman007@citymail.cuny.edu" userId="bfe265ec-e17f-4ed8-a5b9-077fb5e1f123" providerId="ADAL" clId="{B8BCA412-0860-4682-BD59-4EAC8176A175}" dt="2020-11-30T01:16:04.522" v="349" actId="26606"/>
          <ac:spMkLst>
            <pc:docMk/>
            <pc:sldMk cId="2265059993" sldId="259"/>
            <ac:spMk id="2" creationId="{006F467F-5D14-4872-969E-241A5E21FD32}"/>
          </ac:spMkLst>
        </pc:spChg>
        <pc:spChg chg="mod">
          <ac:chgData name="eguzman007@citymail.cuny.edu" userId="bfe265ec-e17f-4ed8-a5b9-077fb5e1f123" providerId="ADAL" clId="{B8BCA412-0860-4682-BD59-4EAC8176A175}" dt="2020-11-30T01:16:04.522" v="349" actId="26606"/>
          <ac:spMkLst>
            <pc:docMk/>
            <pc:sldMk cId="2265059993" sldId="259"/>
            <ac:spMk id="3" creationId="{083E3D90-B644-4BAC-B954-970F8979799C}"/>
          </ac:spMkLst>
        </pc:spChg>
        <pc:spChg chg="add del">
          <ac:chgData name="eguzman007@citymail.cuny.edu" userId="bfe265ec-e17f-4ed8-a5b9-077fb5e1f123" providerId="ADAL" clId="{B8BCA412-0860-4682-BD59-4EAC8176A175}" dt="2020-11-30T01:15:13.864" v="331"/>
          <ac:spMkLst>
            <pc:docMk/>
            <pc:sldMk cId="2265059993" sldId="259"/>
            <ac:spMk id="5" creationId="{E03BF673-8C68-4092-BF1B-53C57EFEC21F}"/>
          </ac:spMkLst>
        </pc:spChg>
        <pc:spChg chg="add del">
          <ac:chgData name="eguzman007@citymail.cuny.edu" userId="bfe265ec-e17f-4ed8-a5b9-077fb5e1f123" providerId="ADAL" clId="{B8BCA412-0860-4682-BD59-4EAC8176A175}" dt="2020-11-30T01:15:13.864" v="331"/>
          <ac:spMkLst>
            <pc:docMk/>
            <pc:sldMk cId="2265059993" sldId="259"/>
            <ac:spMk id="6" creationId="{08751D95-C333-4DEB-90B4-1EAC9A91DCA3}"/>
          </ac:spMkLst>
        </pc:spChg>
        <pc:spChg chg="add del">
          <ac:chgData name="eguzman007@citymail.cuny.edu" userId="bfe265ec-e17f-4ed8-a5b9-077fb5e1f123" providerId="ADAL" clId="{B8BCA412-0860-4682-BD59-4EAC8176A175}" dt="2020-11-30T00:37:55.728" v="135" actId="26606"/>
          <ac:spMkLst>
            <pc:docMk/>
            <pc:sldMk cId="2265059993" sldId="259"/>
            <ac:spMk id="8" creationId="{99CAC3B1-4879-424D-8F15-206277196159}"/>
          </ac:spMkLst>
        </pc:spChg>
        <pc:spChg chg="add">
          <ac:chgData name="eguzman007@citymail.cuny.edu" userId="bfe265ec-e17f-4ed8-a5b9-077fb5e1f123" providerId="ADAL" clId="{B8BCA412-0860-4682-BD59-4EAC8176A175}" dt="2020-11-30T01:16:04.522" v="349" actId="26606"/>
          <ac:spMkLst>
            <pc:docMk/>
            <pc:sldMk cId="2265059993" sldId="259"/>
            <ac:spMk id="9" creationId="{C8643778-7F6C-4E8D-84D1-D5CDB9928191}"/>
          </ac:spMkLst>
        </pc:spChg>
        <pc:spChg chg="add">
          <ac:chgData name="eguzman007@citymail.cuny.edu" userId="bfe265ec-e17f-4ed8-a5b9-077fb5e1f123" providerId="ADAL" clId="{B8BCA412-0860-4682-BD59-4EAC8176A175}" dt="2020-11-30T01:16:04.522" v="349" actId="26606"/>
          <ac:spMkLst>
            <pc:docMk/>
            <pc:sldMk cId="2265059993" sldId="259"/>
            <ac:spMk id="11" creationId="{1D22F88D-6907-48AF-B024-346E855E0D96}"/>
          </ac:spMkLst>
        </pc:spChg>
        <pc:spChg chg="add del">
          <ac:chgData name="eguzman007@citymail.cuny.edu" userId="bfe265ec-e17f-4ed8-a5b9-077fb5e1f123" providerId="ADAL" clId="{B8BCA412-0860-4682-BD59-4EAC8176A175}" dt="2020-11-30T00:38:04.969" v="141"/>
          <ac:spMkLst>
            <pc:docMk/>
            <pc:sldMk cId="2265059993" sldId="259"/>
            <ac:spMk id="21" creationId="{4B136A7F-8703-4FA7-80B1-874F5E75835C}"/>
          </ac:spMkLst>
        </pc:spChg>
        <pc:spChg chg="add del">
          <ac:chgData name="eguzman007@citymail.cuny.edu" userId="bfe265ec-e17f-4ed8-a5b9-077fb5e1f123" providerId="ADAL" clId="{B8BCA412-0860-4682-BD59-4EAC8176A175}" dt="2020-11-30T00:38:04.969" v="141"/>
          <ac:spMkLst>
            <pc:docMk/>
            <pc:sldMk cId="2265059993" sldId="259"/>
            <ac:spMk id="23" creationId="{716B2278-BFC9-43BE-9620-278464A4ABA9}"/>
          </ac:spMkLst>
        </pc:spChg>
        <pc:spChg chg="add del">
          <ac:chgData name="eguzman007@citymail.cuny.edu" userId="bfe265ec-e17f-4ed8-a5b9-077fb5e1f123" providerId="ADAL" clId="{B8BCA412-0860-4682-BD59-4EAC8176A175}" dt="2020-11-30T00:38:04.969" v="141"/>
          <ac:spMkLst>
            <pc:docMk/>
            <pc:sldMk cId="2265059993" sldId="259"/>
            <ac:spMk id="25" creationId="{E4CD00E4-F77A-49A5-A54B-A542D0DE5D1A}"/>
          </ac:spMkLst>
        </pc:spChg>
        <pc:spChg chg="add del">
          <ac:chgData name="eguzman007@citymail.cuny.edu" userId="bfe265ec-e17f-4ed8-a5b9-077fb5e1f123" providerId="ADAL" clId="{B8BCA412-0860-4682-BD59-4EAC8176A175}" dt="2020-11-30T00:38:04.969" v="141"/>
          <ac:spMkLst>
            <pc:docMk/>
            <pc:sldMk cId="2265059993" sldId="259"/>
            <ac:spMk id="27" creationId="{17158038-9069-44CB-8794-762B5429B9FE}"/>
          </ac:spMkLst>
        </pc:spChg>
        <pc:spChg chg="add del">
          <ac:chgData name="eguzman007@citymail.cuny.edu" userId="bfe265ec-e17f-4ed8-a5b9-077fb5e1f123" providerId="ADAL" clId="{B8BCA412-0860-4682-BD59-4EAC8176A175}" dt="2020-11-30T00:38:04.969" v="141"/>
          <ac:spMkLst>
            <pc:docMk/>
            <pc:sldMk cId="2265059993" sldId="259"/>
            <ac:spMk id="29" creationId="{045056AB-07D8-43D9-9343-AB85199AEA75}"/>
          </ac:spMkLst>
        </pc:spChg>
        <pc:spChg chg="add del">
          <ac:chgData name="eguzman007@citymail.cuny.edu" userId="bfe265ec-e17f-4ed8-a5b9-077fb5e1f123" providerId="ADAL" clId="{B8BCA412-0860-4682-BD59-4EAC8176A175}" dt="2020-11-30T00:38:04.969" v="141"/>
          <ac:spMkLst>
            <pc:docMk/>
            <pc:sldMk cId="2265059993" sldId="259"/>
            <ac:spMk id="31" creationId="{E83D8662-D21C-4B0A-A8A5-EA1E5DEBC579}"/>
          </ac:spMkLst>
        </pc:spChg>
        <pc:grpChg chg="add del">
          <ac:chgData name="eguzman007@citymail.cuny.edu" userId="bfe265ec-e17f-4ed8-a5b9-077fb5e1f123" providerId="ADAL" clId="{B8BCA412-0860-4682-BD59-4EAC8176A175}" dt="2020-11-30T00:37:55.728" v="135" actId="26606"/>
          <ac:grpSpMkLst>
            <pc:docMk/>
            <pc:sldMk cId="2265059993" sldId="259"/>
            <ac:grpSpMk id="10" creationId="{4B8492CB-DFBA-4A82-9778-F21493DA36C1}"/>
          </ac:grpSpMkLst>
        </pc:grpChg>
        <pc:grpChg chg="add del">
          <ac:chgData name="eguzman007@citymail.cuny.edu" userId="bfe265ec-e17f-4ed8-a5b9-077fb5e1f123" providerId="ADAL" clId="{B8BCA412-0860-4682-BD59-4EAC8176A175}" dt="2020-11-30T01:15:13.864" v="331"/>
          <ac:grpSpMkLst>
            <pc:docMk/>
            <pc:sldMk cId="2265059993" sldId="259"/>
            <ac:grpSpMk id="12" creationId="{FBBA7535-3851-431E-BDA9-B4F6C1201291}"/>
          </ac:grpSpMkLst>
        </pc:grpChg>
        <pc:grpChg chg="add">
          <ac:chgData name="eguzman007@citymail.cuny.edu" userId="bfe265ec-e17f-4ed8-a5b9-077fb5e1f123" providerId="ADAL" clId="{B8BCA412-0860-4682-BD59-4EAC8176A175}" dt="2020-11-30T01:16:04.522" v="349" actId="26606"/>
          <ac:grpSpMkLst>
            <pc:docMk/>
            <pc:sldMk cId="2265059993" sldId="259"/>
            <ac:grpSpMk id="19" creationId="{F3842748-48B5-4DD0-A06A-A31C74024A99}"/>
          </ac:grpSpMkLst>
        </pc:grpChg>
        <pc:picChg chg="add del">
          <ac:chgData name="eguzman007@citymail.cuny.edu" userId="bfe265ec-e17f-4ed8-a5b9-077fb5e1f123" providerId="ADAL" clId="{B8BCA412-0860-4682-BD59-4EAC8176A175}" dt="2020-11-30T01:16:04.510" v="348" actId="26606"/>
          <ac:picMkLst>
            <pc:docMk/>
            <pc:sldMk cId="2265059993" sldId="259"/>
            <ac:picMk id="7" creationId="{ACD98AD6-3F4B-4498-A451-A6264AB056B7}"/>
          </ac:picMkLst>
        </pc:picChg>
      </pc:sldChg>
      <pc:sldChg chg="addSp delSp modSp new mod setBg setClrOvrMap delDesignElem">
        <pc:chgData name="eguzman007@citymail.cuny.edu" userId="bfe265ec-e17f-4ed8-a5b9-077fb5e1f123" providerId="ADAL" clId="{B8BCA412-0860-4682-BD59-4EAC8176A175}" dt="2020-11-30T02:12:00.100" v="481" actId="478"/>
        <pc:sldMkLst>
          <pc:docMk/>
          <pc:sldMk cId="767127497" sldId="260"/>
        </pc:sldMkLst>
        <pc:spChg chg="mod">
          <ac:chgData name="eguzman007@citymail.cuny.edu" userId="bfe265ec-e17f-4ed8-a5b9-077fb5e1f123" providerId="ADAL" clId="{B8BCA412-0860-4682-BD59-4EAC8176A175}" dt="2020-11-30T01:16:12.142" v="350" actId="26606"/>
          <ac:spMkLst>
            <pc:docMk/>
            <pc:sldMk cId="767127497" sldId="260"/>
            <ac:spMk id="2" creationId="{7A601508-26BF-4AB0-A346-278D87E41908}"/>
          </ac:spMkLst>
        </pc:spChg>
        <pc:spChg chg="del mod">
          <ac:chgData name="eguzman007@citymail.cuny.edu" userId="bfe265ec-e17f-4ed8-a5b9-077fb5e1f123" providerId="ADAL" clId="{B8BCA412-0860-4682-BD59-4EAC8176A175}" dt="2020-11-30T01:16:12.142" v="350" actId="26606"/>
          <ac:spMkLst>
            <pc:docMk/>
            <pc:sldMk cId="767127497" sldId="260"/>
            <ac:spMk id="3" creationId="{DE1A5D5B-1B9B-4D69-8CB2-AEC9ED8C5877}"/>
          </ac:spMkLst>
        </pc:spChg>
        <pc:spChg chg="add del">
          <ac:chgData name="eguzman007@citymail.cuny.edu" userId="bfe265ec-e17f-4ed8-a5b9-077fb5e1f123" providerId="ADAL" clId="{B8BCA412-0860-4682-BD59-4EAC8176A175}" dt="2020-11-30T01:15:13.864" v="331"/>
          <ac:spMkLst>
            <pc:docMk/>
            <pc:sldMk cId="767127497" sldId="260"/>
            <ac:spMk id="5" creationId="{24DFAAE7-061D-4086-99EC-872CB305082A}"/>
          </ac:spMkLst>
        </pc:spChg>
        <pc:spChg chg="add del">
          <ac:chgData name="eguzman007@citymail.cuny.edu" userId="bfe265ec-e17f-4ed8-a5b9-077fb5e1f123" providerId="ADAL" clId="{B8BCA412-0860-4682-BD59-4EAC8176A175}" dt="2020-11-30T01:15:13.864" v="331"/>
          <ac:spMkLst>
            <pc:docMk/>
            <pc:sldMk cId="767127497" sldId="260"/>
            <ac:spMk id="6" creationId="{E7570099-A243-48DD-9EAE-36F4AC095B94}"/>
          </ac:spMkLst>
        </pc:spChg>
        <pc:spChg chg="add del">
          <ac:chgData name="eguzman007@citymail.cuny.edu" userId="bfe265ec-e17f-4ed8-a5b9-077fb5e1f123" providerId="ADAL" clId="{B8BCA412-0860-4682-BD59-4EAC8176A175}" dt="2020-11-30T00:38:04.969" v="141"/>
          <ac:spMkLst>
            <pc:docMk/>
            <pc:sldMk cId="767127497" sldId="260"/>
            <ac:spMk id="8" creationId="{99CAC3B1-4879-424D-8F15-206277196159}"/>
          </ac:spMkLst>
        </pc:spChg>
        <pc:spChg chg="add del">
          <ac:chgData name="eguzman007@citymail.cuny.edu" userId="bfe265ec-e17f-4ed8-a5b9-077fb5e1f123" providerId="ADAL" clId="{B8BCA412-0860-4682-BD59-4EAC8176A175}" dt="2020-11-30T01:15:13.864" v="331"/>
          <ac:spMkLst>
            <pc:docMk/>
            <pc:sldMk cId="767127497" sldId="260"/>
            <ac:spMk id="12" creationId="{45E4A74B-6514-424A-ADFA-C232FA6B9018}"/>
          </ac:spMkLst>
        </pc:spChg>
        <pc:spChg chg="add del">
          <ac:chgData name="eguzman007@citymail.cuny.edu" userId="bfe265ec-e17f-4ed8-a5b9-077fb5e1f123" providerId="ADAL" clId="{B8BCA412-0860-4682-BD59-4EAC8176A175}" dt="2020-11-30T01:15:13.864" v="331"/>
          <ac:spMkLst>
            <pc:docMk/>
            <pc:sldMk cId="767127497" sldId="260"/>
            <ac:spMk id="14" creationId="{F61C5C86-C785-4B92-9F2D-133B8B8C24F5}"/>
          </ac:spMkLst>
        </pc:spChg>
        <pc:spChg chg="add del">
          <ac:chgData name="eguzman007@citymail.cuny.edu" userId="bfe265ec-e17f-4ed8-a5b9-077fb5e1f123" providerId="ADAL" clId="{B8BCA412-0860-4682-BD59-4EAC8176A175}" dt="2020-11-30T01:15:13.864" v="331"/>
          <ac:spMkLst>
            <pc:docMk/>
            <pc:sldMk cId="767127497" sldId="260"/>
            <ac:spMk id="16" creationId="{954D0BF9-002C-4D3A-A222-C166094A5D1D}"/>
          </ac:spMkLst>
        </pc:spChg>
        <pc:spChg chg="add del">
          <ac:chgData name="eguzman007@citymail.cuny.edu" userId="bfe265ec-e17f-4ed8-a5b9-077fb5e1f123" providerId="ADAL" clId="{B8BCA412-0860-4682-BD59-4EAC8176A175}" dt="2020-11-30T01:15:13.864" v="331"/>
          <ac:spMkLst>
            <pc:docMk/>
            <pc:sldMk cId="767127497" sldId="260"/>
            <ac:spMk id="18" creationId="{6080EB6E-D69F-43B1-91EC-75C303342580}"/>
          </ac:spMkLst>
        </pc:spChg>
        <pc:spChg chg="add del">
          <ac:chgData name="eguzman007@citymail.cuny.edu" userId="bfe265ec-e17f-4ed8-a5b9-077fb5e1f123" providerId="ADAL" clId="{B8BCA412-0860-4682-BD59-4EAC8176A175}" dt="2020-11-30T01:15:13.864" v="331"/>
          <ac:spMkLst>
            <pc:docMk/>
            <pc:sldMk cId="767127497" sldId="260"/>
            <ac:spMk id="20" creationId="{21BA816A-EE68-4A96-BA05-73303B2F4FE7}"/>
          </ac:spMkLst>
        </pc:spChg>
        <pc:spChg chg="add del">
          <ac:chgData name="eguzman007@citymail.cuny.edu" userId="bfe265ec-e17f-4ed8-a5b9-077fb5e1f123" providerId="ADAL" clId="{B8BCA412-0860-4682-BD59-4EAC8176A175}" dt="2020-11-30T01:15:13.864" v="331"/>
          <ac:spMkLst>
            <pc:docMk/>
            <pc:sldMk cId="767127497" sldId="260"/>
            <ac:spMk id="22" creationId="{22A94CDB-5D63-4C75-9CB6-6C18CDF372F0}"/>
          </ac:spMkLst>
        </pc:spChg>
        <pc:spChg chg="add">
          <ac:chgData name="eguzman007@citymail.cuny.edu" userId="bfe265ec-e17f-4ed8-a5b9-077fb5e1f123" providerId="ADAL" clId="{B8BCA412-0860-4682-BD59-4EAC8176A175}" dt="2020-11-30T01:16:12.142" v="350" actId="26606"/>
          <ac:spMkLst>
            <pc:docMk/>
            <pc:sldMk cId="767127497" sldId="260"/>
            <ac:spMk id="28" creationId="{8D6B9972-4A81-4223-9901-0E559A1D5E59}"/>
          </ac:spMkLst>
        </pc:spChg>
        <pc:spChg chg="add">
          <ac:chgData name="eguzman007@citymail.cuny.edu" userId="bfe265ec-e17f-4ed8-a5b9-077fb5e1f123" providerId="ADAL" clId="{B8BCA412-0860-4682-BD59-4EAC8176A175}" dt="2020-11-30T01:16:12.142" v="350" actId="26606"/>
          <ac:spMkLst>
            <pc:docMk/>
            <pc:sldMk cId="767127497" sldId="260"/>
            <ac:spMk id="29" creationId="{A6073935-E043-4801-AF06-06093A9145F7}"/>
          </ac:spMkLst>
        </pc:spChg>
        <pc:grpChg chg="add">
          <ac:chgData name="eguzman007@citymail.cuny.edu" userId="bfe265ec-e17f-4ed8-a5b9-077fb5e1f123" providerId="ADAL" clId="{B8BCA412-0860-4682-BD59-4EAC8176A175}" dt="2020-11-30T01:16:12.142" v="350" actId="26606"/>
          <ac:grpSpMkLst>
            <pc:docMk/>
            <pc:sldMk cId="767127497" sldId="260"/>
            <ac:grpSpMk id="9" creationId="{C616B3DC-C165-433D-9187-62DCC0E317D3}"/>
          </ac:grpSpMkLst>
        </pc:grpChg>
        <pc:grpChg chg="add del">
          <ac:chgData name="eguzman007@citymail.cuny.edu" userId="bfe265ec-e17f-4ed8-a5b9-077fb5e1f123" providerId="ADAL" clId="{B8BCA412-0860-4682-BD59-4EAC8176A175}" dt="2020-11-30T00:38:04.969" v="141"/>
          <ac:grpSpMkLst>
            <pc:docMk/>
            <pc:sldMk cId="767127497" sldId="260"/>
            <ac:grpSpMk id="10" creationId="{4B8492CB-DFBA-4A82-9778-F21493DA36C1}"/>
          </ac:grpSpMkLst>
        </pc:grpChg>
        <pc:grpChg chg="add">
          <ac:chgData name="eguzman007@citymail.cuny.edu" userId="bfe265ec-e17f-4ed8-a5b9-077fb5e1f123" providerId="ADAL" clId="{B8BCA412-0860-4682-BD59-4EAC8176A175}" dt="2020-11-30T01:16:12.142" v="350" actId="26606"/>
          <ac:grpSpMkLst>
            <pc:docMk/>
            <pc:sldMk cId="767127497" sldId="260"/>
            <ac:grpSpMk id="30" creationId="{8AC26FF4-D6F9-4A94-A837-D051A101EDD3}"/>
          </ac:grpSpMkLst>
        </pc:grpChg>
        <pc:picChg chg="add">
          <ac:chgData name="eguzman007@citymail.cuny.edu" userId="bfe265ec-e17f-4ed8-a5b9-077fb5e1f123" providerId="ADAL" clId="{B8BCA412-0860-4682-BD59-4EAC8176A175}" dt="2020-11-30T01:16:12.142" v="350" actId="26606"/>
          <ac:picMkLst>
            <pc:docMk/>
            <pc:sldMk cId="767127497" sldId="260"/>
            <ac:picMk id="7" creationId="{B118DAEA-C3CB-4093-8DAE-50F350A017CA}"/>
          </ac:picMkLst>
        </pc:picChg>
        <pc:picChg chg="add del mod">
          <ac:chgData name="eguzman007@citymail.cuny.edu" userId="bfe265ec-e17f-4ed8-a5b9-077fb5e1f123" providerId="ADAL" clId="{B8BCA412-0860-4682-BD59-4EAC8176A175}" dt="2020-11-30T02:12:00.100" v="481" actId="478"/>
          <ac:picMkLst>
            <pc:docMk/>
            <pc:sldMk cId="767127497" sldId="260"/>
            <ac:picMk id="1026" creationId="{65FEB767-FB7D-4982-ADFD-55A01D05522E}"/>
          </ac:picMkLst>
        </pc:picChg>
      </pc:sldChg>
      <pc:sldChg chg="new del">
        <pc:chgData name="eguzman007@citymail.cuny.edu" userId="bfe265ec-e17f-4ed8-a5b9-077fb5e1f123" providerId="ADAL" clId="{B8BCA412-0860-4682-BD59-4EAC8176A175}" dt="2020-11-30T00:37:11.099" v="123" actId="47"/>
        <pc:sldMkLst>
          <pc:docMk/>
          <pc:sldMk cId="1649049779" sldId="260"/>
        </pc:sldMkLst>
      </pc:sldChg>
      <pc:sldChg chg="addSp delSp modSp new mod setBg delDesignElem">
        <pc:chgData name="eguzman007@citymail.cuny.edu" userId="bfe265ec-e17f-4ed8-a5b9-077fb5e1f123" providerId="ADAL" clId="{B8BCA412-0860-4682-BD59-4EAC8176A175}" dt="2020-11-30T01:18:45.752" v="362" actId="26606"/>
        <pc:sldMkLst>
          <pc:docMk/>
          <pc:sldMk cId="2455503988" sldId="261"/>
        </pc:sldMkLst>
        <pc:spChg chg="mod">
          <ac:chgData name="eguzman007@citymail.cuny.edu" userId="bfe265ec-e17f-4ed8-a5b9-077fb5e1f123" providerId="ADAL" clId="{B8BCA412-0860-4682-BD59-4EAC8176A175}" dt="2020-11-30T01:18:45.752" v="362" actId="26606"/>
          <ac:spMkLst>
            <pc:docMk/>
            <pc:sldMk cId="2455503988" sldId="261"/>
            <ac:spMk id="2" creationId="{BEA4FF21-E491-4813-8754-0B8FD6A7B67C}"/>
          </ac:spMkLst>
        </pc:spChg>
        <pc:spChg chg="del mod">
          <ac:chgData name="eguzman007@citymail.cuny.edu" userId="bfe265ec-e17f-4ed8-a5b9-077fb5e1f123" providerId="ADAL" clId="{B8BCA412-0860-4682-BD59-4EAC8176A175}" dt="2020-11-30T01:18:45.752" v="362" actId="26606"/>
          <ac:spMkLst>
            <pc:docMk/>
            <pc:sldMk cId="2455503988" sldId="261"/>
            <ac:spMk id="3" creationId="{C2068433-473A-4BEA-8140-AF95B3CF4950}"/>
          </ac:spMkLst>
        </pc:spChg>
        <pc:spChg chg="add del">
          <ac:chgData name="eguzman007@citymail.cuny.edu" userId="bfe265ec-e17f-4ed8-a5b9-077fb5e1f123" providerId="ADAL" clId="{B8BCA412-0860-4682-BD59-4EAC8176A175}" dt="2020-11-30T01:15:13.864" v="331"/>
          <ac:spMkLst>
            <pc:docMk/>
            <pc:sldMk cId="2455503988" sldId="261"/>
            <ac:spMk id="8" creationId="{DE47280D-9DF4-4EC0-870E-F5799F7AD3CE}"/>
          </ac:spMkLst>
        </pc:spChg>
        <pc:spChg chg="add del">
          <ac:chgData name="eguzman007@citymail.cuny.edu" userId="bfe265ec-e17f-4ed8-a5b9-077fb5e1f123" providerId="ADAL" clId="{B8BCA412-0860-4682-BD59-4EAC8176A175}" dt="2020-11-30T01:15:13.864" v="331"/>
          <ac:spMkLst>
            <pc:docMk/>
            <pc:sldMk cId="2455503988" sldId="261"/>
            <ac:spMk id="10" creationId="{7ED3A13C-2CCC-4715-A54F-87795E0CED50}"/>
          </ac:spMkLst>
        </pc:spChg>
        <pc:spChg chg="add">
          <ac:chgData name="eguzman007@citymail.cuny.edu" userId="bfe265ec-e17f-4ed8-a5b9-077fb5e1f123" providerId="ADAL" clId="{B8BCA412-0860-4682-BD59-4EAC8176A175}" dt="2020-11-30T01:18:45.752" v="362" actId="26606"/>
          <ac:spMkLst>
            <pc:docMk/>
            <pc:sldMk cId="2455503988" sldId="261"/>
            <ac:spMk id="18" creationId="{260615AE-7DBC-4FF7-9107-9FE957695B02}"/>
          </ac:spMkLst>
        </pc:spChg>
        <pc:grpChg chg="add">
          <ac:chgData name="eguzman007@citymail.cuny.edu" userId="bfe265ec-e17f-4ed8-a5b9-077fb5e1f123" providerId="ADAL" clId="{B8BCA412-0860-4682-BD59-4EAC8176A175}" dt="2020-11-30T01:18:45.752" v="362" actId="26606"/>
          <ac:grpSpMkLst>
            <pc:docMk/>
            <pc:sldMk cId="2455503988" sldId="261"/>
            <ac:grpSpMk id="5" creationId="{C616B3DC-C165-433D-9187-62DCC0E317D3}"/>
          </ac:grpSpMkLst>
        </pc:grpChg>
        <pc:grpChg chg="add del">
          <ac:chgData name="eguzman007@citymail.cuny.edu" userId="bfe265ec-e17f-4ed8-a5b9-077fb5e1f123" providerId="ADAL" clId="{B8BCA412-0860-4682-BD59-4EAC8176A175}" dt="2020-11-30T01:15:13.864" v="331"/>
          <ac:grpSpMkLst>
            <pc:docMk/>
            <pc:sldMk cId="2455503988" sldId="261"/>
            <ac:grpSpMk id="12" creationId="{FB6C0892-83F6-4C98-B806-06627C732547}"/>
          </ac:grpSpMkLst>
        </pc:grpChg>
        <pc:picChg chg="add">
          <ac:chgData name="eguzman007@citymail.cuny.edu" userId="bfe265ec-e17f-4ed8-a5b9-077fb5e1f123" providerId="ADAL" clId="{B8BCA412-0860-4682-BD59-4EAC8176A175}" dt="2020-11-30T01:18:45.752" v="362" actId="26606"/>
          <ac:picMkLst>
            <pc:docMk/>
            <pc:sldMk cId="2455503988" sldId="261"/>
            <ac:picMk id="7" creationId="{ED212BBF-208E-4569-B39B-804B2FB31330}"/>
          </ac:picMkLst>
        </pc:picChg>
      </pc:sldChg>
      <pc:sldChg chg="addSp delSp modSp new mod setBg setClrOvrMap delDesignElem">
        <pc:chgData name="eguzman007@citymail.cuny.edu" userId="bfe265ec-e17f-4ed8-a5b9-077fb5e1f123" providerId="ADAL" clId="{B8BCA412-0860-4682-BD59-4EAC8176A175}" dt="2020-11-30T01:18:51.831" v="363" actId="26606"/>
        <pc:sldMkLst>
          <pc:docMk/>
          <pc:sldMk cId="3191094482" sldId="262"/>
        </pc:sldMkLst>
        <pc:spChg chg="mod">
          <ac:chgData name="eguzman007@citymail.cuny.edu" userId="bfe265ec-e17f-4ed8-a5b9-077fb5e1f123" providerId="ADAL" clId="{B8BCA412-0860-4682-BD59-4EAC8176A175}" dt="2020-11-30T01:18:51.831" v="363" actId="26606"/>
          <ac:spMkLst>
            <pc:docMk/>
            <pc:sldMk cId="3191094482" sldId="262"/>
            <ac:spMk id="2" creationId="{DBB6F468-5778-4013-845E-4A1397ECCA5E}"/>
          </ac:spMkLst>
        </pc:spChg>
        <pc:spChg chg="mod">
          <ac:chgData name="eguzman007@citymail.cuny.edu" userId="bfe265ec-e17f-4ed8-a5b9-077fb5e1f123" providerId="ADAL" clId="{B8BCA412-0860-4682-BD59-4EAC8176A175}" dt="2020-11-30T01:18:51.831" v="363" actId="26606"/>
          <ac:spMkLst>
            <pc:docMk/>
            <pc:sldMk cId="3191094482" sldId="262"/>
            <ac:spMk id="3" creationId="{FE9CCD0D-FE4C-41B9-A6E4-A2CCD153AFD3}"/>
          </ac:spMkLst>
        </pc:spChg>
        <pc:spChg chg="add">
          <ac:chgData name="eguzman007@citymail.cuny.edu" userId="bfe265ec-e17f-4ed8-a5b9-077fb5e1f123" providerId="ADAL" clId="{B8BCA412-0860-4682-BD59-4EAC8176A175}" dt="2020-11-30T01:18:51.831" v="363" actId="26606"/>
          <ac:spMkLst>
            <pc:docMk/>
            <pc:sldMk cId="3191094482" sldId="262"/>
            <ac:spMk id="5" creationId="{E03BF673-8C68-4092-BF1B-53C57EFEC21F}"/>
          </ac:spMkLst>
        </pc:spChg>
        <pc:spChg chg="add">
          <ac:chgData name="eguzman007@citymail.cuny.edu" userId="bfe265ec-e17f-4ed8-a5b9-077fb5e1f123" providerId="ADAL" clId="{B8BCA412-0860-4682-BD59-4EAC8176A175}" dt="2020-11-30T01:18:51.831" v="363" actId="26606"/>
          <ac:spMkLst>
            <pc:docMk/>
            <pc:sldMk cId="3191094482" sldId="262"/>
            <ac:spMk id="6" creationId="{B1BDB70B-F0E6-4867-818F-C582494FB6D6}"/>
          </ac:spMkLst>
        </pc:spChg>
        <pc:spChg chg="add del">
          <ac:chgData name="eguzman007@citymail.cuny.edu" userId="bfe265ec-e17f-4ed8-a5b9-077fb5e1f123" providerId="ADAL" clId="{B8BCA412-0860-4682-BD59-4EAC8176A175}" dt="2020-11-30T01:15:13.864" v="331"/>
          <ac:spMkLst>
            <pc:docMk/>
            <pc:sldMk cId="3191094482" sldId="262"/>
            <ac:spMk id="8" creationId="{4B136A7F-8703-4FA7-80B1-874F5E75835C}"/>
          </ac:spMkLst>
        </pc:spChg>
        <pc:spChg chg="add del">
          <ac:chgData name="eguzman007@citymail.cuny.edu" userId="bfe265ec-e17f-4ed8-a5b9-077fb5e1f123" providerId="ADAL" clId="{B8BCA412-0860-4682-BD59-4EAC8176A175}" dt="2020-11-30T01:15:13.864" v="331"/>
          <ac:spMkLst>
            <pc:docMk/>
            <pc:sldMk cId="3191094482" sldId="262"/>
            <ac:spMk id="10" creationId="{716B2278-BFC9-43BE-9620-278464A4ABA9}"/>
          </ac:spMkLst>
        </pc:spChg>
        <pc:spChg chg="add del">
          <ac:chgData name="eguzman007@citymail.cuny.edu" userId="bfe265ec-e17f-4ed8-a5b9-077fb5e1f123" providerId="ADAL" clId="{B8BCA412-0860-4682-BD59-4EAC8176A175}" dt="2020-11-30T01:15:13.864" v="331"/>
          <ac:spMkLst>
            <pc:docMk/>
            <pc:sldMk cId="3191094482" sldId="262"/>
            <ac:spMk id="12" creationId="{E4CD00E4-F77A-49A5-A54B-A542D0DE5D1A}"/>
          </ac:spMkLst>
        </pc:spChg>
        <pc:spChg chg="add del">
          <ac:chgData name="eguzman007@citymail.cuny.edu" userId="bfe265ec-e17f-4ed8-a5b9-077fb5e1f123" providerId="ADAL" clId="{B8BCA412-0860-4682-BD59-4EAC8176A175}" dt="2020-11-30T01:15:13.864" v="331"/>
          <ac:spMkLst>
            <pc:docMk/>
            <pc:sldMk cId="3191094482" sldId="262"/>
            <ac:spMk id="14" creationId="{17158038-9069-44CB-8794-762B5429B9FE}"/>
          </ac:spMkLst>
        </pc:spChg>
        <pc:spChg chg="add del">
          <ac:chgData name="eguzman007@citymail.cuny.edu" userId="bfe265ec-e17f-4ed8-a5b9-077fb5e1f123" providerId="ADAL" clId="{B8BCA412-0860-4682-BD59-4EAC8176A175}" dt="2020-11-30T01:15:13.864" v="331"/>
          <ac:spMkLst>
            <pc:docMk/>
            <pc:sldMk cId="3191094482" sldId="262"/>
            <ac:spMk id="16" creationId="{045056AB-07D8-43D9-9343-AB85199AEA75}"/>
          </ac:spMkLst>
        </pc:spChg>
        <pc:spChg chg="add del">
          <ac:chgData name="eguzman007@citymail.cuny.edu" userId="bfe265ec-e17f-4ed8-a5b9-077fb5e1f123" providerId="ADAL" clId="{B8BCA412-0860-4682-BD59-4EAC8176A175}" dt="2020-11-30T01:15:13.864" v="331"/>
          <ac:spMkLst>
            <pc:docMk/>
            <pc:sldMk cId="3191094482" sldId="262"/>
            <ac:spMk id="18" creationId="{E83D8662-D21C-4B0A-A8A5-EA1E5DEBC579}"/>
          </ac:spMkLst>
        </pc:spChg>
        <pc:spChg chg="add del">
          <ac:chgData name="eguzman007@citymail.cuny.edu" userId="bfe265ec-e17f-4ed8-a5b9-077fb5e1f123" providerId="ADAL" clId="{B8BCA412-0860-4682-BD59-4EAC8176A175}" dt="2020-11-30T01:15:13.864" v="331"/>
          <ac:spMkLst>
            <pc:docMk/>
            <pc:sldMk cId="3191094482" sldId="262"/>
            <ac:spMk id="20" creationId="{2DCD8F78-1792-4C6D-981A-E217B2E88360}"/>
          </ac:spMkLst>
        </pc:spChg>
        <pc:spChg chg="add del">
          <ac:chgData name="eguzman007@citymail.cuny.edu" userId="bfe265ec-e17f-4ed8-a5b9-077fb5e1f123" providerId="ADAL" clId="{B8BCA412-0860-4682-BD59-4EAC8176A175}" dt="2020-11-30T01:15:13.864" v="331"/>
          <ac:spMkLst>
            <pc:docMk/>
            <pc:sldMk cId="3191094482" sldId="262"/>
            <ac:spMk id="22" creationId="{55406073-A765-4D67-ACDC-14CB85786391}"/>
          </ac:spMkLst>
        </pc:spChg>
        <pc:spChg chg="add del">
          <ac:chgData name="eguzman007@citymail.cuny.edu" userId="bfe265ec-e17f-4ed8-a5b9-077fb5e1f123" providerId="ADAL" clId="{B8BCA412-0860-4682-BD59-4EAC8176A175}" dt="2020-11-30T01:15:13.864" v="331"/>
          <ac:spMkLst>
            <pc:docMk/>
            <pc:sldMk cId="3191094482" sldId="262"/>
            <ac:spMk id="24" creationId="{F7952C3D-CF7B-4948-838F-4A9E40B4AAED}"/>
          </ac:spMkLst>
        </pc:spChg>
        <pc:grpChg chg="add">
          <ac:chgData name="eguzman007@citymail.cuny.edu" userId="bfe265ec-e17f-4ed8-a5b9-077fb5e1f123" providerId="ADAL" clId="{B8BCA412-0860-4682-BD59-4EAC8176A175}" dt="2020-11-30T01:18:51.831" v="363" actId="26606"/>
          <ac:grpSpMkLst>
            <pc:docMk/>
            <pc:sldMk cId="3191094482" sldId="262"/>
            <ac:grpSpMk id="7" creationId="{1E52C707-F508-47B5-8864-8CC3EE0F030B}"/>
          </ac:grpSpMkLst>
        </pc:grpChg>
      </pc:sldChg>
      <pc:sldChg chg="addSp delSp modSp new mod setBg">
        <pc:chgData name="eguzman007@citymail.cuny.edu" userId="bfe265ec-e17f-4ed8-a5b9-077fb5e1f123" providerId="ADAL" clId="{B8BCA412-0860-4682-BD59-4EAC8176A175}" dt="2020-11-30T01:19:17.218" v="367" actId="26606"/>
        <pc:sldMkLst>
          <pc:docMk/>
          <pc:sldMk cId="3578274946" sldId="263"/>
        </pc:sldMkLst>
        <pc:spChg chg="mod">
          <ac:chgData name="eguzman007@citymail.cuny.edu" userId="bfe265ec-e17f-4ed8-a5b9-077fb5e1f123" providerId="ADAL" clId="{B8BCA412-0860-4682-BD59-4EAC8176A175}" dt="2020-11-30T01:19:17.218" v="367" actId="26606"/>
          <ac:spMkLst>
            <pc:docMk/>
            <pc:sldMk cId="3578274946" sldId="263"/>
            <ac:spMk id="2" creationId="{C5749BD3-BEC2-4CFB-B9A3-FD0119A87331}"/>
          </ac:spMkLst>
        </pc:spChg>
        <pc:spChg chg="mod">
          <ac:chgData name="eguzman007@citymail.cuny.edu" userId="bfe265ec-e17f-4ed8-a5b9-077fb5e1f123" providerId="ADAL" clId="{B8BCA412-0860-4682-BD59-4EAC8176A175}" dt="2020-11-30T01:19:17.218" v="367" actId="26606"/>
          <ac:spMkLst>
            <pc:docMk/>
            <pc:sldMk cId="3578274946" sldId="263"/>
            <ac:spMk id="3" creationId="{3EA43371-6B80-4D46-88AA-ACC009E28266}"/>
          </ac:spMkLst>
        </pc:spChg>
        <pc:spChg chg="add del">
          <ac:chgData name="eguzman007@citymail.cuny.edu" userId="bfe265ec-e17f-4ed8-a5b9-077fb5e1f123" providerId="ADAL" clId="{B8BCA412-0860-4682-BD59-4EAC8176A175}" dt="2020-11-30T01:19:09.198" v="365" actId="26606"/>
          <ac:spMkLst>
            <pc:docMk/>
            <pc:sldMk cId="3578274946" sldId="263"/>
            <ac:spMk id="8" creationId="{99CAC3B1-4879-424D-8F15-206277196159}"/>
          </ac:spMkLst>
        </pc:spChg>
        <pc:spChg chg="add del">
          <ac:chgData name="eguzman007@citymail.cuny.edu" userId="bfe265ec-e17f-4ed8-a5b9-077fb5e1f123" providerId="ADAL" clId="{B8BCA412-0860-4682-BD59-4EAC8176A175}" dt="2020-11-30T01:19:09.198" v="365" actId="26606"/>
          <ac:spMkLst>
            <pc:docMk/>
            <pc:sldMk cId="3578274946" sldId="263"/>
            <ac:spMk id="10" creationId="{E34CC1C8-EBDD-4AEA-83E6-B27575B62E2E}"/>
          </ac:spMkLst>
        </pc:spChg>
        <pc:spChg chg="add del">
          <ac:chgData name="eguzman007@citymail.cuny.edu" userId="bfe265ec-e17f-4ed8-a5b9-077fb5e1f123" providerId="ADAL" clId="{B8BCA412-0860-4682-BD59-4EAC8176A175}" dt="2020-11-30T01:19:09.198" v="365" actId="26606"/>
          <ac:spMkLst>
            <pc:docMk/>
            <pc:sldMk cId="3578274946" sldId="263"/>
            <ac:spMk id="12" creationId="{D6B38644-B85D-4211-9526-5B4C2A662BF7}"/>
          </ac:spMkLst>
        </pc:spChg>
        <pc:spChg chg="add del">
          <ac:chgData name="eguzman007@citymail.cuny.edu" userId="bfe265ec-e17f-4ed8-a5b9-077fb5e1f123" providerId="ADAL" clId="{B8BCA412-0860-4682-BD59-4EAC8176A175}" dt="2020-11-30T01:19:09.198" v="365" actId="26606"/>
          <ac:spMkLst>
            <pc:docMk/>
            <pc:sldMk cId="3578274946" sldId="263"/>
            <ac:spMk id="14" creationId="{8A8B2820-6B8F-4C19-BFC5-D28EE44E54CB}"/>
          </ac:spMkLst>
        </pc:spChg>
        <pc:spChg chg="add del">
          <ac:chgData name="eguzman007@citymail.cuny.edu" userId="bfe265ec-e17f-4ed8-a5b9-077fb5e1f123" providerId="ADAL" clId="{B8BCA412-0860-4682-BD59-4EAC8176A175}" dt="2020-11-30T01:19:09.198" v="365" actId="26606"/>
          <ac:spMkLst>
            <pc:docMk/>
            <pc:sldMk cId="3578274946" sldId="263"/>
            <ac:spMk id="16" creationId="{DCA45AB7-441E-40A8-A98B-557D68F48A48}"/>
          </ac:spMkLst>
        </pc:spChg>
        <pc:spChg chg="add del">
          <ac:chgData name="eguzman007@citymail.cuny.edu" userId="bfe265ec-e17f-4ed8-a5b9-077fb5e1f123" providerId="ADAL" clId="{B8BCA412-0860-4682-BD59-4EAC8176A175}" dt="2020-11-30T01:19:09.198" v="365" actId="26606"/>
          <ac:spMkLst>
            <pc:docMk/>
            <pc:sldMk cId="3578274946" sldId="263"/>
            <ac:spMk id="18" creationId="{5F516030-4F00-4C48-AD93-91EFA17A1AC3}"/>
          </ac:spMkLst>
        </pc:spChg>
        <pc:spChg chg="add del">
          <ac:chgData name="eguzman007@citymail.cuny.edu" userId="bfe265ec-e17f-4ed8-a5b9-077fb5e1f123" providerId="ADAL" clId="{B8BCA412-0860-4682-BD59-4EAC8176A175}" dt="2020-11-30T01:19:09.198" v="365" actId="26606"/>
          <ac:spMkLst>
            <pc:docMk/>
            <pc:sldMk cId="3578274946" sldId="263"/>
            <ac:spMk id="20" creationId="{5820085E-2582-4A95-98EE-45DFFD5C017C}"/>
          </ac:spMkLst>
        </pc:spChg>
        <pc:spChg chg="add del">
          <ac:chgData name="eguzman007@citymail.cuny.edu" userId="bfe265ec-e17f-4ed8-a5b9-077fb5e1f123" providerId="ADAL" clId="{B8BCA412-0860-4682-BD59-4EAC8176A175}" dt="2020-11-30T01:19:17.218" v="367" actId="26606"/>
          <ac:spMkLst>
            <pc:docMk/>
            <pc:sldMk cId="3578274946" sldId="263"/>
            <ac:spMk id="22" creationId="{24C41CF4-4A13-4AA9-9300-CB7A2E37C861}"/>
          </ac:spMkLst>
        </pc:spChg>
        <pc:spChg chg="add">
          <ac:chgData name="eguzman007@citymail.cuny.edu" userId="bfe265ec-e17f-4ed8-a5b9-077fb5e1f123" providerId="ADAL" clId="{B8BCA412-0860-4682-BD59-4EAC8176A175}" dt="2020-11-30T01:19:17.218" v="367" actId="26606"/>
          <ac:spMkLst>
            <pc:docMk/>
            <pc:sldMk cId="3578274946" sldId="263"/>
            <ac:spMk id="28" creationId="{24DFAAE7-061D-4086-99EC-872CB305082A}"/>
          </ac:spMkLst>
        </pc:spChg>
        <pc:spChg chg="add">
          <ac:chgData name="eguzman007@citymail.cuny.edu" userId="bfe265ec-e17f-4ed8-a5b9-077fb5e1f123" providerId="ADAL" clId="{B8BCA412-0860-4682-BD59-4EAC8176A175}" dt="2020-11-30T01:19:17.218" v="367" actId="26606"/>
          <ac:spMkLst>
            <pc:docMk/>
            <pc:sldMk cId="3578274946" sldId="263"/>
            <ac:spMk id="30" creationId="{E7570099-A243-48DD-9EAE-36F4AC095B94}"/>
          </ac:spMkLst>
        </pc:spChg>
        <pc:spChg chg="add">
          <ac:chgData name="eguzman007@citymail.cuny.edu" userId="bfe265ec-e17f-4ed8-a5b9-077fb5e1f123" providerId="ADAL" clId="{B8BCA412-0860-4682-BD59-4EAC8176A175}" dt="2020-11-30T01:19:17.218" v="367" actId="26606"/>
          <ac:spMkLst>
            <pc:docMk/>
            <pc:sldMk cId="3578274946" sldId="263"/>
            <ac:spMk id="32" creationId="{45E4A74B-6514-424A-ADFA-C232FA6B9018}"/>
          </ac:spMkLst>
        </pc:spChg>
        <pc:spChg chg="add">
          <ac:chgData name="eguzman007@citymail.cuny.edu" userId="bfe265ec-e17f-4ed8-a5b9-077fb5e1f123" providerId="ADAL" clId="{B8BCA412-0860-4682-BD59-4EAC8176A175}" dt="2020-11-30T01:19:17.218" v="367" actId="26606"/>
          <ac:spMkLst>
            <pc:docMk/>
            <pc:sldMk cId="3578274946" sldId="263"/>
            <ac:spMk id="34" creationId="{F61C5C86-C785-4B92-9F2D-133B8B8C24F5}"/>
          </ac:spMkLst>
        </pc:spChg>
        <pc:spChg chg="add">
          <ac:chgData name="eguzman007@citymail.cuny.edu" userId="bfe265ec-e17f-4ed8-a5b9-077fb5e1f123" providerId="ADAL" clId="{B8BCA412-0860-4682-BD59-4EAC8176A175}" dt="2020-11-30T01:19:17.218" v="367" actId="26606"/>
          <ac:spMkLst>
            <pc:docMk/>
            <pc:sldMk cId="3578274946" sldId="263"/>
            <ac:spMk id="36" creationId="{954D0BF9-002C-4D3A-A222-C166094A5D1D}"/>
          </ac:spMkLst>
        </pc:spChg>
        <pc:spChg chg="add">
          <ac:chgData name="eguzman007@citymail.cuny.edu" userId="bfe265ec-e17f-4ed8-a5b9-077fb5e1f123" providerId="ADAL" clId="{B8BCA412-0860-4682-BD59-4EAC8176A175}" dt="2020-11-30T01:19:17.218" v="367" actId="26606"/>
          <ac:spMkLst>
            <pc:docMk/>
            <pc:sldMk cId="3578274946" sldId="263"/>
            <ac:spMk id="38" creationId="{6080EB6E-D69F-43B1-91EC-75C303342580}"/>
          </ac:spMkLst>
        </pc:spChg>
        <pc:spChg chg="add">
          <ac:chgData name="eguzman007@citymail.cuny.edu" userId="bfe265ec-e17f-4ed8-a5b9-077fb5e1f123" providerId="ADAL" clId="{B8BCA412-0860-4682-BD59-4EAC8176A175}" dt="2020-11-30T01:19:17.218" v="367" actId="26606"/>
          <ac:spMkLst>
            <pc:docMk/>
            <pc:sldMk cId="3578274946" sldId="263"/>
            <ac:spMk id="40" creationId="{21BA816A-EE68-4A96-BA05-73303B2F4FE7}"/>
          </ac:spMkLst>
        </pc:spChg>
        <pc:spChg chg="add">
          <ac:chgData name="eguzman007@citymail.cuny.edu" userId="bfe265ec-e17f-4ed8-a5b9-077fb5e1f123" providerId="ADAL" clId="{B8BCA412-0860-4682-BD59-4EAC8176A175}" dt="2020-11-30T01:19:17.218" v="367" actId="26606"/>
          <ac:spMkLst>
            <pc:docMk/>
            <pc:sldMk cId="3578274946" sldId="263"/>
            <ac:spMk id="42" creationId="{22A94CDB-5D63-4C75-9CB6-6C18CDF372F0}"/>
          </ac:spMkLst>
        </pc:spChg>
        <pc:cxnChg chg="add del">
          <ac:chgData name="eguzman007@citymail.cuny.edu" userId="bfe265ec-e17f-4ed8-a5b9-077fb5e1f123" providerId="ADAL" clId="{B8BCA412-0860-4682-BD59-4EAC8176A175}" dt="2020-11-30T01:19:17.218" v="367" actId="26606"/>
          <ac:cxnSpMkLst>
            <pc:docMk/>
            <pc:sldMk cId="3578274946" sldId="263"/>
            <ac:cxnSpMk id="23" creationId="{7A77B115-9FF3-46AE-AE08-826DEB9A6246}"/>
          </ac:cxnSpMkLst>
        </pc:cxnChg>
      </pc:sldChg>
      <pc:sldChg chg="addSp delSp modSp new del mod setBg delDesignElem">
        <pc:chgData name="eguzman007@citymail.cuny.edu" userId="bfe265ec-e17f-4ed8-a5b9-077fb5e1f123" providerId="ADAL" clId="{B8BCA412-0860-4682-BD59-4EAC8176A175}" dt="2020-11-30T01:32:39.997" v="410" actId="47"/>
        <pc:sldMkLst>
          <pc:docMk/>
          <pc:sldMk cId="1347190921" sldId="264"/>
        </pc:sldMkLst>
        <pc:spChg chg="mod">
          <ac:chgData name="eguzman007@citymail.cuny.edu" userId="bfe265ec-e17f-4ed8-a5b9-077fb5e1f123" providerId="ADAL" clId="{B8BCA412-0860-4682-BD59-4EAC8176A175}" dt="2020-11-30T01:20:14.844" v="376" actId="26606"/>
          <ac:spMkLst>
            <pc:docMk/>
            <pc:sldMk cId="1347190921" sldId="264"/>
            <ac:spMk id="2" creationId="{27A74F85-04F7-41E5-93AC-18CDB04CFA8D}"/>
          </ac:spMkLst>
        </pc:spChg>
        <pc:spChg chg="mod">
          <ac:chgData name="eguzman007@citymail.cuny.edu" userId="bfe265ec-e17f-4ed8-a5b9-077fb5e1f123" providerId="ADAL" clId="{B8BCA412-0860-4682-BD59-4EAC8176A175}" dt="2020-11-30T01:20:14.844" v="376" actId="26606"/>
          <ac:spMkLst>
            <pc:docMk/>
            <pc:sldMk cId="1347190921" sldId="264"/>
            <ac:spMk id="3" creationId="{A1D803EF-6069-4EC5-81DB-DEAE32C05A49}"/>
          </ac:spMkLst>
        </pc:spChg>
        <pc:spChg chg="add del">
          <ac:chgData name="eguzman007@citymail.cuny.edu" userId="bfe265ec-e17f-4ed8-a5b9-077fb5e1f123" providerId="ADAL" clId="{B8BCA412-0860-4682-BD59-4EAC8176A175}" dt="2020-11-30T01:20:14.833" v="375" actId="26606"/>
          <ac:spMkLst>
            <pc:docMk/>
            <pc:sldMk cId="1347190921" sldId="264"/>
            <ac:spMk id="5" creationId="{E03BF673-8C68-4092-BF1B-53C57EFEC21F}"/>
          </ac:spMkLst>
        </pc:spChg>
        <pc:spChg chg="add del">
          <ac:chgData name="eguzman007@citymail.cuny.edu" userId="bfe265ec-e17f-4ed8-a5b9-077fb5e1f123" providerId="ADAL" clId="{B8BCA412-0860-4682-BD59-4EAC8176A175}" dt="2020-11-30T01:20:14.833" v="375" actId="26606"/>
          <ac:spMkLst>
            <pc:docMk/>
            <pc:sldMk cId="1347190921" sldId="264"/>
            <ac:spMk id="6" creationId="{08751D95-C333-4DEB-90B4-1EAC9A91DCA3}"/>
          </ac:spMkLst>
        </pc:spChg>
        <pc:spChg chg="add del">
          <ac:chgData name="eguzman007@citymail.cuny.edu" userId="bfe265ec-e17f-4ed8-a5b9-077fb5e1f123" providerId="ADAL" clId="{B8BCA412-0860-4682-BD59-4EAC8176A175}" dt="2020-11-30T01:15:13.864" v="331"/>
          <ac:spMkLst>
            <pc:docMk/>
            <pc:sldMk cId="1347190921" sldId="264"/>
            <ac:spMk id="8" creationId="{E03BF673-8C68-4092-BF1B-53C57EFEC21F}"/>
          </ac:spMkLst>
        </pc:spChg>
        <pc:spChg chg="add del">
          <ac:chgData name="eguzman007@citymail.cuny.edu" userId="bfe265ec-e17f-4ed8-a5b9-077fb5e1f123" providerId="ADAL" clId="{B8BCA412-0860-4682-BD59-4EAC8176A175}" dt="2020-11-30T01:15:13.864" v="331"/>
          <ac:spMkLst>
            <pc:docMk/>
            <pc:sldMk cId="1347190921" sldId="264"/>
            <ac:spMk id="10" creationId="{B1BDB70B-F0E6-4867-818F-C582494FB6D6}"/>
          </ac:spMkLst>
        </pc:spChg>
        <pc:spChg chg="add">
          <ac:chgData name="eguzman007@citymail.cuny.edu" userId="bfe265ec-e17f-4ed8-a5b9-077fb5e1f123" providerId="ADAL" clId="{B8BCA412-0860-4682-BD59-4EAC8176A175}" dt="2020-11-30T01:20:14.844" v="376" actId="26606"/>
          <ac:spMkLst>
            <pc:docMk/>
            <pc:sldMk cId="1347190921" sldId="264"/>
            <ac:spMk id="20" creationId="{01355D4F-439D-46D1-9007-6D39B8422A19}"/>
          </ac:spMkLst>
        </pc:spChg>
        <pc:grpChg chg="add del">
          <ac:chgData name="eguzman007@citymail.cuny.edu" userId="bfe265ec-e17f-4ed8-a5b9-077fb5e1f123" providerId="ADAL" clId="{B8BCA412-0860-4682-BD59-4EAC8176A175}" dt="2020-11-30T01:20:14.833" v="375" actId="26606"/>
          <ac:grpSpMkLst>
            <pc:docMk/>
            <pc:sldMk cId="1347190921" sldId="264"/>
            <ac:grpSpMk id="7" creationId="{FBBA7535-3851-431E-BDA9-B4F6C1201291}"/>
          </ac:grpSpMkLst>
        </pc:grpChg>
        <pc:grpChg chg="add del">
          <ac:chgData name="eguzman007@citymail.cuny.edu" userId="bfe265ec-e17f-4ed8-a5b9-077fb5e1f123" providerId="ADAL" clId="{B8BCA412-0860-4682-BD59-4EAC8176A175}" dt="2020-11-30T01:15:13.864" v="331"/>
          <ac:grpSpMkLst>
            <pc:docMk/>
            <pc:sldMk cId="1347190921" sldId="264"/>
            <ac:grpSpMk id="12" creationId="{1E52C707-F508-47B5-8864-8CC3EE0F030B}"/>
          </ac:grpSpMkLst>
        </pc:grpChg>
        <pc:grpChg chg="add">
          <ac:chgData name="eguzman007@citymail.cuny.edu" userId="bfe265ec-e17f-4ed8-a5b9-077fb5e1f123" providerId="ADAL" clId="{B8BCA412-0860-4682-BD59-4EAC8176A175}" dt="2020-11-30T01:20:14.844" v="376" actId="26606"/>
          <ac:grpSpMkLst>
            <pc:docMk/>
            <pc:sldMk cId="1347190921" sldId="264"/>
            <ac:grpSpMk id="21" creationId="{BAACB4EA-FD87-4345-AC16-8265F9596779}"/>
          </ac:grpSpMkLst>
        </pc:grpChg>
      </pc:sldChg>
      <pc:sldChg chg="addSp delSp modSp new mod setBg modClrScheme delDesignElem chgLayout">
        <pc:chgData name="eguzman007@citymail.cuny.edu" userId="bfe265ec-e17f-4ed8-a5b9-077fb5e1f123" providerId="ADAL" clId="{B8BCA412-0860-4682-BD59-4EAC8176A175}" dt="2020-11-30T01:23:06.234" v="386" actId="14100"/>
        <pc:sldMkLst>
          <pc:docMk/>
          <pc:sldMk cId="4083120292" sldId="265"/>
        </pc:sldMkLst>
        <pc:spChg chg="mod ord">
          <ac:chgData name="eguzman007@citymail.cuny.edu" userId="bfe265ec-e17f-4ed8-a5b9-077fb5e1f123" providerId="ADAL" clId="{B8BCA412-0860-4682-BD59-4EAC8176A175}" dt="2020-11-30T01:23:06.234" v="386" actId="14100"/>
          <ac:spMkLst>
            <pc:docMk/>
            <pc:sldMk cId="4083120292" sldId="265"/>
            <ac:spMk id="2" creationId="{154114DD-306F-463A-903E-412E0E0D2389}"/>
          </ac:spMkLst>
        </pc:spChg>
        <pc:spChg chg="add del mod">
          <ac:chgData name="eguzman007@citymail.cuny.edu" userId="bfe265ec-e17f-4ed8-a5b9-077fb5e1f123" providerId="ADAL" clId="{B8BCA412-0860-4682-BD59-4EAC8176A175}" dt="2020-11-30T01:19:37.346" v="373" actId="26606"/>
          <ac:spMkLst>
            <pc:docMk/>
            <pc:sldMk cId="4083120292" sldId="265"/>
            <ac:spMk id="3" creationId="{4CF16640-A42B-4C2F-958C-708A617FD142}"/>
          </ac:spMkLst>
        </pc:spChg>
        <pc:spChg chg="add mod ord">
          <ac:chgData name="eguzman007@citymail.cuny.edu" userId="bfe265ec-e17f-4ed8-a5b9-077fb5e1f123" providerId="ADAL" clId="{B8BCA412-0860-4682-BD59-4EAC8176A175}" dt="2020-11-30T01:23:01.481" v="385" actId="14100"/>
          <ac:spMkLst>
            <pc:docMk/>
            <pc:sldMk cId="4083120292" sldId="265"/>
            <ac:spMk id="4" creationId="{A7B910A2-AB1B-4E33-ACB4-2DB510C13E35}"/>
          </ac:spMkLst>
        </pc:spChg>
        <pc:spChg chg="add">
          <ac:chgData name="eguzman007@citymail.cuny.edu" userId="bfe265ec-e17f-4ed8-a5b9-077fb5e1f123" providerId="ADAL" clId="{B8BCA412-0860-4682-BD59-4EAC8176A175}" dt="2020-11-30T01:22:48.351" v="381" actId="26606"/>
          <ac:spMkLst>
            <pc:docMk/>
            <pc:sldMk cId="4083120292" sldId="265"/>
            <ac:spMk id="9" creationId="{15655827-B42D-4180-88D3-D83F25E4BD1C}"/>
          </ac:spMkLst>
        </pc:spChg>
        <pc:spChg chg="add">
          <ac:chgData name="eguzman007@citymail.cuny.edu" userId="bfe265ec-e17f-4ed8-a5b9-077fb5e1f123" providerId="ADAL" clId="{B8BCA412-0860-4682-BD59-4EAC8176A175}" dt="2020-11-30T01:22:48.351" v="381" actId="26606"/>
          <ac:spMkLst>
            <pc:docMk/>
            <pc:sldMk cId="4083120292" sldId="265"/>
            <ac:spMk id="11" creationId="{24ACCB06-563C-4ADE-B4D6-1FE9F723C7D9}"/>
          </ac:spMkLst>
        </pc:spChg>
        <pc:spChg chg="add">
          <ac:chgData name="eguzman007@citymail.cuny.edu" userId="bfe265ec-e17f-4ed8-a5b9-077fb5e1f123" providerId="ADAL" clId="{B8BCA412-0860-4682-BD59-4EAC8176A175}" dt="2020-11-30T01:22:48.351" v="381" actId="26606"/>
          <ac:spMkLst>
            <pc:docMk/>
            <pc:sldMk cId="4083120292" sldId="265"/>
            <ac:spMk id="13" creationId="{40761ECD-D92B-46AE-82CA-640023D282F9}"/>
          </ac:spMkLst>
        </pc:spChg>
        <pc:spChg chg="add">
          <ac:chgData name="eguzman007@citymail.cuny.edu" userId="bfe265ec-e17f-4ed8-a5b9-077fb5e1f123" providerId="ADAL" clId="{B8BCA412-0860-4682-BD59-4EAC8176A175}" dt="2020-11-30T01:22:48.351" v="381" actId="26606"/>
          <ac:spMkLst>
            <pc:docMk/>
            <pc:sldMk cId="4083120292" sldId="265"/>
            <ac:spMk id="15" creationId="{9A928607-C55C-40FD-B2DF-6CD6A7226A71}"/>
          </ac:spMkLst>
        </pc:spChg>
        <pc:spChg chg="add del">
          <ac:chgData name="eguzman007@citymail.cuny.edu" userId="bfe265ec-e17f-4ed8-a5b9-077fb5e1f123" providerId="ADAL" clId="{B8BCA412-0860-4682-BD59-4EAC8176A175}" dt="2020-11-30T01:19:35.760" v="370" actId="26606"/>
          <ac:spMkLst>
            <pc:docMk/>
            <pc:sldMk cId="4083120292" sldId="265"/>
            <ac:spMk id="16" creationId="{15655827-B42D-4180-88D3-D83F25E4BD1C}"/>
          </ac:spMkLst>
        </pc:spChg>
        <pc:spChg chg="add">
          <ac:chgData name="eguzman007@citymail.cuny.edu" userId="bfe265ec-e17f-4ed8-a5b9-077fb5e1f123" providerId="ADAL" clId="{B8BCA412-0860-4682-BD59-4EAC8176A175}" dt="2020-11-30T01:22:48.351" v="381" actId="26606"/>
          <ac:spMkLst>
            <pc:docMk/>
            <pc:sldMk cId="4083120292" sldId="265"/>
            <ac:spMk id="17" creationId="{400A20C1-29A4-43E0-AB15-7931F76F8C2D}"/>
          </ac:spMkLst>
        </pc:spChg>
        <pc:spChg chg="add del">
          <ac:chgData name="eguzman007@citymail.cuny.edu" userId="bfe265ec-e17f-4ed8-a5b9-077fb5e1f123" providerId="ADAL" clId="{B8BCA412-0860-4682-BD59-4EAC8176A175}" dt="2020-11-30T01:19:35.760" v="370" actId="26606"/>
          <ac:spMkLst>
            <pc:docMk/>
            <pc:sldMk cId="4083120292" sldId="265"/>
            <ac:spMk id="18" creationId="{24ACCB06-563C-4ADE-B4D6-1FE9F723C7D9}"/>
          </ac:spMkLst>
        </pc:spChg>
        <pc:spChg chg="add del">
          <ac:chgData name="eguzman007@citymail.cuny.edu" userId="bfe265ec-e17f-4ed8-a5b9-077fb5e1f123" providerId="ADAL" clId="{B8BCA412-0860-4682-BD59-4EAC8176A175}" dt="2020-11-30T01:19:35.760" v="370" actId="26606"/>
          <ac:spMkLst>
            <pc:docMk/>
            <pc:sldMk cId="4083120292" sldId="265"/>
            <ac:spMk id="20" creationId="{40761ECD-D92B-46AE-82CA-640023D282F9}"/>
          </ac:spMkLst>
        </pc:spChg>
        <pc:spChg chg="add del">
          <ac:chgData name="eguzman007@citymail.cuny.edu" userId="bfe265ec-e17f-4ed8-a5b9-077fb5e1f123" providerId="ADAL" clId="{B8BCA412-0860-4682-BD59-4EAC8176A175}" dt="2020-11-30T01:19:35.760" v="370" actId="26606"/>
          <ac:spMkLst>
            <pc:docMk/>
            <pc:sldMk cId="4083120292" sldId="265"/>
            <ac:spMk id="22" creationId="{9A928607-C55C-40FD-B2DF-6CD6A7226A71}"/>
          </ac:spMkLst>
        </pc:spChg>
        <pc:spChg chg="add del">
          <ac:chgData name="eguzman007@citymail.cuny.edu" userId="bfe265ec-e17f-4ed8-a5b9-077fb5e1f123" providerId="ADAL" clId="{B8BCA412-0860-4682-BD59-4EAC8176A175}" dt="2020-11-30T01:19:35.760" v="370" actId="26606"/>
          <ac:spMkLst>
            <pc:docMk/>
            <pc:sldMk cId="4083120292" sldId="265"/>
            <ac:spMk id="24" creationId="{400A20C1-29A4-43E0-AB15-7931F76F8C2D}"/>
          </ac:spMkLst>
        </pc:spChg>
        <pc:spChg chg="add del">
          <ac:chgData name="eguzman007@citymail.cuny.edu" userId="bfe265ec-e17f-4ed8-a5b9-077fb5e1f123" providerId="ADAL" clId="{B8BCA412-0860-4682-BD59-4EAC8176A175}" dt="2020-11-30T01:19:37.326" v="372" actId="26606"/>
          <ac:spMkLst>
            <pc:docMk/>
            <pc:sldMk cId="4083120292" sldId="265"/>
            <ac:spMk id="26" creationId="{4CF16640-A42B-4C2F-958C-708A617FD142}"/>
          </ac:spMkLst>
        </pc:spChg>
        <pc:spChg chg="add del">
          <ac:chgData name="eguzman007@citymail.cuny.edu" userId="bfe265ec-e17f-4ed8-a5b9-077fb5e1f123" providerId="ADAL" clId="{B8BCA412-0860-4682-BD59-4EAC8176A175}" dt="2020-11-30T01:22:35.562" v="379" actId="700"/>
          <ac:spMkLst>
            <pc:docMk/>
            <pc:sldMk cId="4083120292" sldId="265"/>
            <ac:spMk id="29" creationId="{15655827-B42D-4180-88D3-D83F25E4BD1C}"/>
          </ac:spMkLst>
        </pc:spChg>
        <pc:spChg chg="add del">
          <ac:chgData name="eguzman007@citymail.cuny.edu" userId="bfe265ec-e17f-4ed8-a5b9-077fb5e1f123" providerId="ADAL" clId="{B8BCA412-0860-4682-BD59-4EAC8176A175}" dt="2020-11-30T01:22:35.562" v="379" actId="700"/>
          <ac:spMkLst>
            <pc:docMk/>
            <pc:sldMk cId="4083120292" sldId="265"/>
            <ac:spMk id="30" creationId="{24ACCB06-563C-4ADE-B4D6-1FE9F723C7D9}"/>
          </ac:spMkLst>
        </pc:spChg>
        <pc:spChg chg="add del">
          <ac:chgData name="eguzman007@citymail.cuny.edu" userId="bfe265ec-e17f-4ed8-a5b9-077fb5e1f123" providerId="ADAL" clId="{B8BCA412-0860-4682-BD59-4EAC8176A175}" dt="2020-11-30T01:22:35.562" v="379" actId="700"/>
          <ac:spMkLst>
            <pc:docMk/>
            <pc:sldMk cId="4083120292" sldId="265"/>
            <ac:spMk id="31" creationId="{40761ECD-D92B-46AE-82CA-640023D282F9}"/>
          </ac:spMkLst>
        </pc:spChg>
        <pc:spChg chg="add del">
          <ac:chgData name="eguzman007@citymail.cuny.edu" userId="bfe265ec-e17f-4ed8-a5b9-077fb5e1f123" providerId="ADAL" clId="{B8BCA412-0860-4682-BD59-4EAC8176A175}" dt="2020-11-30T01:22:35.562" v="379" actId="700"/>
          <ac:spMkLst>
            <pc:docMk/>
            <pc:sldMk cId="4083120292" sldId="265"/>
            <ac:spMk id="32" creationId="{9A928607-C55C-40FD-B2DF-6CD6A7226A71}"/>
          </ac:spMkLst>
        </pc:spChg>
        <pc:spChg chg="add del">
          <ac:chgData name="eguzman007@citymail.cuny.edu" userId="bfe265ec-e17f-4ed8-a5b9-077fb5e1f123" providerId="ADAL" clId="{B8BCA412-0860-4682-BD59-4EAC8176A175}" dt="2020-11-30T01:22:35.562" v="379" actId="700"/>
          <ac:spMkLst>
            <pc:docMk/>
            <pc:sldMk cId="4083120292" sldId="265"/>
            <ac:spMk id="33" creationId="{400A20C1-29A4-43E0-AB15-7931F76F8C2D}"/>
          </ac:spMkLst>
        </pc:spChg>
        <pc:grpChg chg="add del">
          <ac:chgData name="eguzman007@citymail.cuny.edu" userId="bfe265ec-e17f-4ed8-a5b9-077fb5e1f123" providerId="ADAL" clId="{B8BCA412-0860-4682-BD59-4EAC8176A175}" dt="2020-11-30T01:19:35.760" v="370" actId="26606"/>
          <ac:grpSpMkLst>
            <pc:docMk/>
            <pc:sldMk cId="4083120292" sldId="265"/>
            <ac:grpSpMk id="8" creationId="{E9D059B6-ADD8-488A-B346-63289E90D13F}"/>
          </ac:grpSpMkLst>
        </pc:grpChg>
        <pc:grpChg chg="add del">
          <ac:chgData name="eguzman007@citymail.cuny.edu" userId="bfe265ec-e17f-4ed8-a5b9-077fb5e1f123" providerId="ADAL" clId="{B8BCA412-0860-4682-BD59-4EAC8176A175}" dt="2020-11-30T01:22:35.562" v="379" actId="700"/>
          <ac:grpSpMkLst>
            <pc:docMk/>
            <pc:sldMk cId="4083120292" sldId="265"/>
            <ac:grpSpMk id="28" creationId="{E9D059B6-ADD8-488A-B346-63289E90D13F}"/>
          </ac:grpSpMkLst>
        </pc:grpChg>
        <pc:picChg chg="add del">
          <ac:chgData name="eguzman007@citymail.cuny.edu" userId="bfe265ec-e17f-4ed8-a5b9-077fb5e1f123" providerId="ADAL" clId="{B8BCA412-0860-4682-BD59-4EAC8176A175}" dt="2020-11-30T01:19:37.326" v="372" actId="26606"/>
          <ac:picMkLst>
            <pc:docMk/>
            <pc:sldMk cId="4083120292" sldId="265"/>
            <ac:picMk id="7" creationId="{1ADD52BE-DF9C-4DCF-8B3C-DC810D014654}"/>
          </ac:picMkLst>
        </pc:picChg>
      </pc:sldChg>
      <pc:sldChg chg="addSp delSp modSp del mod setBg setClrOvrMap">
        <pc:chgData name="eguzman007@citymail.cuny.edu" userId="bfe265ec-e17f-4ed8-a5b9-077fb5e1f123" providerId="ADAL" clId="{B8BCA412-0860-4682-BD59-4EAC8176A175}" dt="2020-12-01T00:40:46.926" v="1922" actId="47"/>
        <pc:sldMkLst>
          <pc:docMk/>
          <pc:sldMk cId="2246518585" sldId="266"/>
        </pc:sldMkLst>
        <pc:spChg chg="mod">
          <ac:chgData name="eguzman007@citymail.cuny.edu" userId="bfe265ec-e17f-4ed8-a5b9-077fb5e1f123" providerId="ADAL" clId="{B8BCA412-0860-4682-BD59-4EAC8176A175}" dt="2020-11-30T22:58:59.122" v="957" actId="26606"/>
          <ac:spMkLst>
            <pc:docMk/>
            <pc:sldMk cId="2246518585" sldId="266"/>
            <ac:spMk id="2" creationId="{5A80D327-4D3C-4D09-955D-B53C8F71F43E}"/>
          </ac:spMkLst>
        </pc:spChg>
        <pc:spChg chg="add mod">
          <ac:chgData name="eguzman007@citymail.cuny.edu" userId="bfe265ec-e17f-4ed8-a5b9-077fb5e1f123" providerId="ADAL" clId="{B8BCA412-0860-4682-BD59-4EAC8176A175}" dt="2020-11-30T02:13:50.895" v="494" actId="1076"/>
          <ac:spMkLst>
            <pc:docMk/>
            <pc:sldMk cId="2246518585" sldId="266"/>
            <ac:spMk id="3" creationId="{630F75E1-F15E-4B25-BC0F-A1A064E9FC2A}"/>
          </ac:spMkLst>
        </pc:spChg>
        <pc:spChg chg="del">
          <ac:chgData name="eguzman007@citymail.cuny.edu" userId="bfe265ec-e17f-4ed8-a5b9-077fb5e1f123" providerId="ADAL" clId="{B8BCA412-0860-4682-BD59-4EAC8176A175}" dt="2020-11-30T01:19:25.804" v="368" actId="26606"/>
          <ac:spMkLst>
            <pc:docMk/>
            <pc:sldMk cId="2246518585" sldId="266"/>
            <ac:spMk id="76" creationId="{F659138C-74A1-445B-848C-3608AE871A9F}"/>
          </ac:spMkLst>
        </pc:spChg>
        <pc:spChg chg="del">
          <ac:chgData name="eguzman007@citymail.cuny.edu" userId="bfe265ec-e17f-4ed8-a5b9-077fb5e1f123" providerId="ADAL" clId="{B8BCA412-0860-4682-BD59-4EAC8176A175}" dt="2020-11-30T01:19:25.804" v="368" actId="26606"/>
          <ac:spMkLst>
            <pc:docMk/>
            <pc:sldMk cId="2246518585" sldId="266"/>
            <ac:spMk id="81" creationId="{225F4217-4021-45A0-812B-398F9A7A93F9}"/>
          </ac:spMkLst>
        </pc:spChg>
        <pc:spChg chg="mod">
          <ac:chgData name="eguzman007@citymail.cuny.edu" userId="bfe265ec-e17f-4ed8-a5b9-077fb5e1f123" providerId="ADAL" clId="{B8BCA412-0860-4682-BD59-4EAC8176A175}" dt="2020-11-30T22:58:59.122" v="957" actId="26606"/>
          <ac:spMkLst>
            <pc:docMk/>
            <pc:sldMk cId="2246518585" sldId="266"/>
            <ac:spMk id="83" creationId="{897AF6E7-B4FA-4042-A251-7D514783200D}"/>
          </ac:spMkLst>
        </pc:spChg>
        <pc:spChg chg="add del">
          <ac:chgData name="eguzman007@citymail.cuny.edu" userId="bfe265ec-e17f-4ed8-a5b9-077fb5e1f123" providerId="ADAL" clId="{B8BCA412-0860-4682-BD59-4EAC8176A175}" dt="2020-11-30T22:58:52.210" v="951" actId="26606"/>
          <ac:spMkLst>
            <pc:docMk/>
            <pc:sldMk cId="2246518585" sldId="266"/>
            <ac:spMk id="143" creationId="{DD7EED39-224E-4230-8FD1-B1E1AF6C6E36}"/>
          </ac:spMkLst>
        </pc:spChg>
        <pc:spChg chg="add del">
          <ac:chgData name="eguzman007@citymail.cuny.edu" userId="bfe265ec-e17f-4ed8-a5b9-077fb5e1f123" providerId="ADAL" clId="{B8BCA412-0860-4682-BD59-4EAC8176A175}" dt="2020-11-30T22:58:57.793" v="955" actId="26606"/>
          <ac:spMkLst>
            <pc:docMk/>
            <pc:sldMk cId="2246518585" sldId="266"/>
            <ac:spMk id="2053" creationId="{55599FE3-8CCE-4364-9F89-0C11699C4F6A}"/>
          </ac:spMkLst>
        </pc:spChg>
        <pc:spChg chg="add del">
          <ac:chgData name="eguzman007@citymail.cuny.edu" userId="bfe265ec-e17f-4ed8-a5b9-077fb5e1f123" providerId="ADAL" clId="{B8BCA412-0860-4682-BD59-4EAC8176A175}" dt="2020-11-30T22:58:59.122" v="957" actId="26606"/>
          <ac:spMkLst>
            <pc:docMk/>
            <pc:sldMk cId="2246518585" sldId="266"/>
            <ac:spMk id="2056" creationId="{DD7EED39-224E-4230-8FD1-B1E1AF6C6E36}"/>
          </ac:spMkLst>
        </pc:spChg>
        <pc:grpChg chg="del">
          <ac:chgData name="eguzman007@citymail.cuny.edu" userId="bfe265ec-e17f-4ed8-a5b9-077fb5e1f123" providerId="ADAL" clId="{B8BCA412-0860-4682-BD59-4EAC8176A175}" dt="2020-11-30T01:19:25.804" v="368" actId="26606"/>
          <ac:grpSpMkLst>
            <pc:docMk/>
            <pc:sldMk cId="2246518585" sldId="266"/>
            <ac:grpSpMk id="77" creationId="{7DFD7409-66D7-4C9C-B528-E79EB64A4D31}"/>
          </ac:grpSpMkLst>
        </pc:grpChg>
        <pc:grpChg chg="add del">
          <ac:chgData name="eguzman007@citymail.cuny.edu" userId="bfe265ec-e17f-4ed8-a5b9-077fb5e1f123" providerId="ADAL" clId="{B8BCA412-0860-4682-BD59-4EAC8176A175}" dt="2020-11-30T22:58:52.210" v="951" actId="26606"/>
          <ac:grpSpMkLst>
            <pc:docMk/>
            <pc:sldMk cId="2246518585" sldId="266"/>
            <ac:grpSpMk id="135" creationId="{A2E861A3-F23C-46B8-A38A-4A22E453D993}"/>
          </ac:grpSpMkLst>
        </pc:grpChg>
        <pc:grpChg chg="add del">
          <ac:chgData name="eguzman007@citymail.cuny.edu" userId="bfe265ec-e17f-4ed8-a5b9-077fb5e1f123" providerId="ADAL" clId="{B8BCA412-0860-4682-BD59-4EAC8176A175}" dt="2020-11-30T22:58:57.793" v="955" actId="26606"/>
          <ac:grpSpMkLst>
            <pc:docMk/>
            <pc:sldMk cId="2246518585" sldId="266"/>
            <ac:grpSpMk id="2052" creationId="{E4C39A5A-6D63-4FAC-B6C2-D37778B97ACD}"/>
          </ac:grpSpMkLst>
        </pc:grpChg>
        <pc:grpChg chg="add del">
          <ac:chgData name="eguzman007@citymail.cuny.edu" userId="bfe265ec-e17f-4ed8-a5b9-077fb5e1f123" providerId="ADAL" clId="{B8BCA412-0860-4682-BD59-4EAC8176A175}" dt="2020-11-30T22:58:59.122" v="957" actId="26606"/>
          <ac:grpSpMkLst>
            <pc:docMk/>
            <pc:sldMk cId="2246518585" sldId="266"/>
            <ac:grpSpMk id="2055" creationId="{A2E861A3-F23C-46B8-A38A-4A22E453D993}"/>
          </ac:grpSpMkLst>
        </pc:grpChg>
        <pc:picChg chg="add del mod">
          <ac:chgData name="eguzman007@citymail.cuny.edu" userId="bfe265ec-e17f-4ed8-a5b9-077fb5e1f123" providerId="ADAL" clId="{B8BCA412-0860-4682-BD59-4EAC8176A175}" dt="2020-11-30T02:13:01.870" v="489" actId="478"/>
          <ac:picMkLst>
            <pc:docMk/>
            <pc:sldMk cId="2246518585" sldId="266"/>
            <ac:picMk id="87" creationId="{1785EF5A-8A1D-4C80-8557-101212D73CA7}"/>
          </ac:picMkLst>
        </pc:picChg>
        <pc:picChg chg="add mod">
          <ac:chgData name="eguzman007@citymail.cuny.edu" userId="bfe265ec-e17f-4ed8-a5b9-077fb5e1f123" providerId="ADAL" clId="{B8BCA412-0860-4682-BD59-4EAC8176A175}" dt="2020-11-30T22:58:59.122" v="957" actId="26606"/>
          <ac:picMkLst>
            <pc:docMk/>
            <pc:sldMk cId="2246518585" sldId="266"/>
            <ac:picMk id="2050" creationId="{2B8B5633-A786-4D32-8DB6-FD13F075763C}"/>
          </ac:picMkLst>
        </pc:picChg>
        <pc:cxnChg chg="del">
          <ac:chgData name="eguzman007@citymail.cuny.edu" userId="bfe265ec-e17f-4ed8-a5b9-077fb5e1f123" providerId="ADAL" clId="{B8BCA412-0860-4682-BD59-4EAC8176A175}" dt="2020-11-30T01:19:25.804" v="368" actId="26606"/>
          <ac:cxnSpMkLst>
            <pc:docMk/>
            <pc:sldMk cId="2246518585" sldId="266"/>
            <ac:cxnSpMk id="82" creationId="{486F4EBC-E415-40E4-A8BA-BA66F0B632CB}"/>
          </ac:cxnSpMkLst>
        </pc:cxnChg>
      </pc:sldChg>
      <pc:sldChg chg="modSp new mod">
        <pc:chgData name="eguzman007@citymail.cuny.edu" userId="bfe265ec-e17f-4ed8-a5b9-077fb5e1f123" providerId="ADAL" clId="{B8BCA412-0860-4682-BD59-4EAC8176A175}" dt="2020-12-01T01:50:48.691" v="2709"/>
        <pc:sldMkLst>
          <pc:docMk/>
          <pc:sldMk cId="4291143670" sldId="267"/>
        </pc:sldMkLst>
        <pc:spChg chg="mod">
          <ac:chgData name="eguzman007@citymail.cuny.edu" userId="bfe265ec-e17f-4ed8-a5b9-077fb5e1f123" providerId="ADAL" clId="{B8BCA412-0860-4682-BD59-4EAC8176A175}" dt="2020-12-01T01:50:48.691" v="2709"/>
          <ac:spMkLst>
            <pc:docMk/>
            <pc:sldMk cId="4291143670" sldId="267"/>
            <ac:spMk id="2" creationId="{DD8ED6C2-8A7F-4D5A-AB87-94EFACAE83AC}"/>
          </ac:spMkLst>
        </pc:spChg>
        <pc:spChg chg="mod">
          <ac:chgData name="eguzman007@citymail.cuny.edu" userId="bfe265ec-e17f-4ed8-a5b9-077fb5e1f123" providerId="ADAL" clId="{B8BCA412-0860-4682-BD59-4EAC8176A175}" dt="2020-11-30T23:34:16.112" v="1025" actId="207"/>
          <ac:spMkLst>
            <pc:docMk/>
            <pc:sldMk cId="4291143670" sldId="267"/>
            <ac:spMk id="3" creationId="{76FC87FA-B6BC-4F0F-B535-B8B3D5D69B88}"/>
          </ac:spMkLst>
        </pc:spChg>
      </pc:sldChg>
      <pc:sldChg chg="modSp mod">
        <pc:chgData name="eguzman007@citymail.cuny.edu" userId="bfe265ec-e17f-4ed8-a5b9-077fb5e1f123" providerId="ADAL" clId="{B8BCA412-0860-4682-BD59-4EAC8176A175}" dt="2020-12-01T01:48:50.697" v="2675" actId="113"/>
        <pc:sldMkLst>
          <pc:docMk/>
          <pc:sldMk cId="2512000384" sldId="268"/>
        </pc:sldMkLst>
        <pc:spChg chg="mod">
          <ac:chgData name="eguzman007@citymail.cuny.edu" userId="bfe265ec-e17f-4ed8-a5b9-077fb5e1f123" providerId="ADAL" clId="{B8BCA412-0860-4682-BD59-4EAC8176A175}" dt="2020-12-01T01:48:50.697" v="2675" actId="113"/>
          <ac:spMkLst>
            <pc:docMk/>
            <pc:sldMk cId="2512000384" sldId="268"/>
            <ac:spMk id="2" creationId="{34B2DC2E-6B21-4B0C-BA63-2A141A9D689C}"/>
          </ac:spMkLst>
        </pc:spChg>
        <pc:graphicFrameChg chg="mod">
          <ac:chgData name="eguzman007@citymail.cuny.edu" userId="bfe265ec-e17f-4ed8-a5b9-077fb5e1f123" providerId="ADAL" clId="{B8BCA412-0860-4682-BD59-4EAC8176A175}" dt="2020-12-01T01:48:26.949" v="2672"/>
          <ac:graphicFrameMkLst>
            <pc:docMk/>
            <pc:sldMk cId="2512000384" sldId="268"/>
            <ac:graphicFrameMk id="22" creationId="{54CFB1DE-6F75-40B3-84F8-C7BFB28836EE}"/>
          </ac:graphicFrameMkLst>
        </pc:graphicFrameChg>
      </pc:sldChg>
      <pc:sldChg chg="addSp delSp modSp mod setBg setClrOvrMap">
        <pc:chgData name="eguzman007@citymail.cuny.edu" userId="bfe265ec-e17f-4ed8-a5b9-077fb5e1f123" providerId="ADAL" clId="{B8BCA412-0860-4682-BD59-4EAC8176A175}" dt="2020-12-01T01:48:56.063" v="2676" actId="113"/>
        <pc:sldMkLst>
          <pc:docMk/>
          <pc:sldMk cId="1044254667" sldId="269"/>
        </pc:sldMkLst>
        <pc:spChg chg="mod">
          <ac:chgData name="eguzman007@citymail.cuny.edu" userId="bfe265ec-e17f-4ed8-a5b9-077fb5e1f123" providerId="ADAL" clId="{B8BCA412-0860-4682-BD59-4EAC8176A175}" dt="2020-12-01T01:48:56.063" v="2676" actId="113"/>
          <ac:spMkLst>
            <pc:docMk/>
            <pc:sldMk cId="1044254667" sldId="269"/>
            <ac:spMk id="2" creationId="{29B87384-82DD-420F-84E8-BF9E15486F5F}"/>
          </ac:spMkLst>
        </pc:spChg>
        <pc:spChg chg="mod">
          <ac:chgData name="eguzman007@citymail.cuny.edu" userId="bfe265ec-e17f-4ed8-a5b9-077fb5e1f123" providerId="ADAL" clId="{B8BCA412-0860-4682-BD59-4EAC8176A175}" dt="2020-12-01T01:38:03.022" v="2447" actId="20577"/>
          <ac:spMkLst>
            <pc:docMk/>
            <pc:sldMk cId="1044254667" sldId="269"/>
            <ac:spMk id="3" creationId="{AD71D88D-0EDB-470D-8876-13F9D6B8C31C}"/>
          </ac:spMkLst>
        </pc:spChg>
        <pc:spChg chg="del">
          <ac:chgData name="eguzman007@citymail.cuny.edu" userId="bfe265ec-e17f-4ed8-a5b9-077fb5e1f123" providerId="ADAL" clId="{B8BCA412-0860-4682-BD59-4EAC8176A175}" dt="2020-11-30T22:58:16.454" v="949" actId="26606"/>
          <ac:spMkLst>
            <pc:docMk/>
            <pc:sldMk cId="1044254667" sldId="269"/>
            <ac:spMk id="16" creationId="{E67A1FC6-22FB-4EA7-B90A-C9F18FBEF30F}"/>
          </ac:spMkLst>
        </pc:spChg>
        <pc:spChg chg="del">
          <ac:chgData name="eguzman007@citymail.cuny.edu" userId="bfe265ec-e17f-4ed8-a5b9-077fb5e1f123" providerId="ADAL" clId="{B8BCA412-0860-4682-BD59-4EAC8176A175}" dt="2020-11-30T22:58:16.454" v="949" actId="26606"/>
          <ac:spMkLst>
            <pc:docMk/>
            <pc:sldMk cId="1044254667" sldId="269"/>
            <ac:spMk id="18" creationId="{6246FDC4-DD97-431A-914A-9EB57A4A3C7C}"/>
          </ac:spMkLst>
        </pc:spChg>
        <pc:spChg chg="del">
          <ac:chgData name="eguzman007@citymail.cuny.edu" userId="bfe265ec-e17f-4ed8-a5b9-077fb5e1f123" providerId="ADAL" clId="{B8BCA412-0860-4682-BD59-4EAC8176A175}" dt="2020-11-30T22:58:16.454" v="949" actId="26606"/>
          <ac:spMkLst>
            <pc:docMk/>
            <pc:sldMk cId="1044254667" sldId="269"/>
            <ac:spMk id="20" creationId="{CD4E68A2-74B0-42F5-BB75-2E1A7C2018C7}"/>
          </ac:spMkLst>
        </pc:spChg>
        <pc:spChg chg="add">
          <ac:chgData name="eguzman007@citymail.cuny.edu" userId="bfe265ec-e17f-4ed8-a5b9-077fb5e1f123" providerId="ADAL" clId="{B8BCA412-0860-4682-BD59-4EAC8176A175}" dt="2020-11-30T22:58:16.454" v="949" actId="26606"/>
          <ac:spMkLst>
            <pc:docMk/>
            <pc:sldMk cId="1044254667" sldId="269"/>
            <ac:spMk id="33" creationId="{CE3D4922-3D1C-4679-9A86-15BFC1A252F0}"/>
          </ac:spMkLst>
        </pc:spChg>
        <pc:spChg chg="add">
          <ac:chgData name="eguzman007@citymail.cuny.edu" userId="bfe265ec-e17f-4ed8-a5b9-077fb5e1f123" providerId="ADAL" clId="{B8BCA412-0860-4682-BD59-4EAC8176A175}" dt="2020-11-30T22:58:16.454" v="949" actId="26606"/>
          <ac:spMkLst>
            <pc:docMk/>
            <pc:sldMk cId="1044254667" sldId="269"/>
            <ac:spMk id="35" creationId="{164E9BCF-1B67-4514-808C-A5DCBDEB4A85}"/>
          </ac:spMkLst>
        </pc:spChg>
        <pc:grpChg chg="del">
          <ac:chgData name="eguzman007@citymail.cuny.edu" userId="bfe265ec-e17f-4ed8-a5b9-077fb5e1f123" providerId="ADAL" clId="{B8BCA412-0860-4682-BD59-4EAC8176A175}" dt="2020-11-30T22:58:16.454" v="949" actId="26606"/>
          <ac:grpSpMkLst>
            <pc:docMk/>
            <pc:sldMk cId="1044254667" sldId="269"/>
            <ac:grpSpMk id="8" creationId="{E9D059B6-ADD8-488A-B346-63289E90D13F}"/>
          </ac:grpSpMkLst>
        </pc:grpChg>
        <pc:grpChg chg="add">
          <ac:chgData name="eguzman007@citymail.cuny.edu" userId="bfe265ec-e17f-4ed8-a5b9-077fb5e1f123" providerId="ADAL" clId="{B8BCA412-0860-4682-BD59-4EAC8176A175}" dt="2020-11-30T22:58:16.454" v="949" actId="26606"/>
          <ac:grpSpMkLst>
            <pc:docMk/>
            <pc:sldMk cId="1044254667" sldId="269"/>
            <ac:grpSpMk id="25" creationId="{E9D059B6-ADD8-488A-B346-63289E90D13F}"/>
          </ac:grpSpMkLst>
        </pc:grpChg>
        <pc:grpChg chg="add">
          <ac:chgData name="eguzman007@citymail.cuny.edu" userId="bfe265ec-e17f-4ed8-a5b9-077fb5e1f123" providerId="ADAL" clId="{B8BCA412-0860-4682-BD59-4EAC8176A175}" dt="2020-11-30T22:58:16.454" v="949" actId="26606"/>
          <ac:grpSpMkLst>
            <pc:docMk/>
            <pc:sldMk cId="1044254667" sldId="269"/>
            <ac:grpSpMk id="37" creationId="{32238778-9D1D-45F4-BB78-76F208A224B4}"/>
          </ac:grpSpMkLst>
        </pc:grpChg>
      </pc:sldChg>
      <pc:sldChg chg="modSp mod">
        <pc:chgData name="eguzman007@citymail.cuny.edu" userId="bfe265ec-e17f-4ed8-a5b9-077fb5e1f123" providerId="ADAL" clId="{B8BCA412-0860-4682-BD59-4EAC8176A175}" dt="2020-12-01T01:49:24.472" v="2683" actId="14100"/>
        <pc:sldMkLst>
          <pc:docMk/>
          <pc:sldMk cId="1674217597" sldId="270"/>
        </pc:sldMkLst>
        <pc:spChg chg="mod">
          <ac:chgData name="eguzman007@citymail.cuny.edu" userId="bfe265ec-e17f-4ed8-a5b9-077fb5e1f123" providerId="ADAL" clId="{B8BCA412-0860-4682-BD59-4EAC8176A175}" dt="2020-12-01T01:49:24.472" v="2683" actId="14100"/>
          <ac:spMkLst>
            <pc:docMk/>
            <pc:sldMk cId="1674217597" sldId="270"/>
            <ac:spMk id="2" creationId="{29B87384-82DD-420F-84E8-BF9E15486F5F}"/>
          </ac:spMkLst>
        </pc:spChg>
        <pc:spChg chg="mod">
          <ac:chgData name="eguzman007@citymail.cuny.edu" userId="bfe265ec-e17f-4ed8-a5b9-077fb5e1f123" providerId="ADAL" clId="{B8BCA412-0860-4682-BD59-4EAC8176A175}" dt="2020-11-30T23:52:14.854" v="1252" actId="20577"/>
          <ac:spMkLst>
            <pc:docMk/>
            <pc:sldMk cId="1674217597" sldId="270"/>
            <ac:spMk id="3" creationId="{AD71D88D-0EDB-470D-8876-13F9D6B8C31C}"/>
          </ac:spMkLst>
        </pc:spChg>
      </pc:sldChg>
      <pc:sldChg chg="addSp delSp modSp mod setBg setClrOvrMap">
        <pc:chgData name="eguzman007@citymail.cuny.edu" userId="bfe265ec-e17f-4ed8-a5b9-077fb5e1f123" providerId="ADAL" clId="{B8BCA412-0860-4682-BD59-4EAC8176A175}" dt="2020-12-01T01:51:15.032" v="2712" actId="20577"/>
        <pc:sldMkLst>
          <pc:docMk/>
          <pc:sldMk cId="3673363470" sldId="272"/>
        </pc:sldMkLst>
        <pc:spChg chg="mod">
          <ac:chgData name="eguzman007@citymail.cuny.edu" userId="bfe265ec-e17f-4ed8-a5b9-077fb5e1f123" providerId="ADAL" clId="{B8BCA412-0860-4682-BD59-4EAC8176A175}" dt="2020-12-01T01:51:15.032" v="2712" actId="20577"/>
          <ac:spMkLst>
            <pc:docMk/>
            <pc:sldMk cId="3673363470" sldId="272"/>
            <ac:spMk id="2" creationId="{29B87384-82DD-420F-84E8-BF9E15486F5F}"/>
          </ac:spMkLst>
        </pc:spChg>
        <pc:spChg chg="mod">
          <ac:chgData name="eguzman007@citymail.cuny.edu" userId="bfe265ec-e17f-4ed8-a5b9-077fb5e1f123" providerId="ADAL" clId="{B8BCA412-0860-4682-BD59-4EAC8176A175}" dt="2020-11-30T23:06:13.929" v="979" actId="26606"/>
          <ac:spMkLst>
            <pc:docMk/>
            <pc:sldMk cId="3673363470" sldId="272"/>
            <ac:spMk id="3" creationId="{AD71D88D-0EDB-470D-8876-13F9D6B8C31C}"/>
          </ac:spMkLst>
        </pc:spChg>
        <pc:spChg chg="add del">
          <ac:chgData name="eguzman007@citymail.cuny.edu" userId="bfe265ec-e17f-4ed8-a5b9-077fb5e1f123" providerId="ADAL" clId="{B8BCA412-0860-4682-BD59-4EAC8176A175}" dt="2020-11-30T23:02:04.215" v="971" actId="26606"/>
          <ac:spMkLst>
            <pc:docMk/>
            <pc:sldMk cId="3673363470" sldId="272"/>
            <ac:spMk id="16" creationId="{E67A1FC6-22FB-4EA7-B90A-C9F18FBEF30F}"/>
          </ac:spMkLst>
        </pc:spChg>
        <pc:spChg chg="add del">
          <ac:chgData name="eguzman007@citymail.cuny.edu" userId="bfe265ec-e17f-4ed8-a5b9-077fb5e1f123" providerId="ADAL" clId="{B8BCA412-0860-4682-BD59-4EAC8176A175}" dt="2020-11-30T23:02:04.215" v="971" actId="26606"/>
          <ac:spMkLst>
            <pc:docMk/>
            <pc:sldMk cId="3673363470" sldId="272"/>
            <ac:spMk id="18" creationId="{6246FDC4-DD97-431A-914A-9EB57A4A3C7C}"/>
          </ac:spMkLst>
        </pc:spChg>
        <pc:spChg chg="add del">
          <ac:chgData name="eguzman007@citymail.cuny.edu" userId="bfe265ec-e17f-4ed8-a5b9-077fb5e1f123" providerId="ADAL" clId="{B8BCA412-0860-4682-BD59-4EAC8176A175}" dt="2020-11-30T23:02:04.215" v="971" actId="26606"/>
          <ac:spMkLst>
            <pc:docMk/>
            <pc:sldMk cId="3673363470" sldId="272"/>
            <ac:spMk id="20" creationId="{CD4E68A2-74B0-42F5-BB75-2E1A7C2018C7}"/>
          </ac:spMkLst>
        </pc:spChg>
        <pc:spChg chg="add del">
          <ac:chgData name="eguzman007@citymail.cuny.edu" userId="bfe265ec-e17f-4ed8-a5b9-077fb5e1f123" providerId="ADAL" clId="{B8BCA412-0860-4682-BD59-4EAC8176A175}" dt="2020-11-30T23:02:04.197" v="970" actId="26606"/>
          <ac:spMkLst>
            <pc:docMk/>
            <pc:sldMk cId="3673363470" sldId="272"/>
            <ac:spMk id="33" creationId="{E5A92FE9-DB05-4D0D-AF5A-BE8664B9FFB4}"/>
          </ac:spMkLst>
        </pc:spChg>
        <pc:spChg chg="add del">
          <ac:chgData name="eguzman007@citymail.cuny.edu" userId="bfe265ec-e17f-4ed8-a5b9-077fb5e1f123" providerId="ADAL" clId="{B8BCA412-0860-4682-BD59-4EAC8176A175}" dt="2020-11-30T23:02:01.171" v="968" actId="26606"/>
          <ac:spMkLst>
            <pc:docMk/>
            <pc:sldMk cId="3673363470" sldId="272"/>
            <ac:spMk id="35" creationId="{260615AE-7DBC-4FF7-9107-9FE957695B02}"/>
          </ac:spMkLst>
        </pc:spChg>
        <pc:spChg chg="add del">
          <ac:chgData name="eguzman007@citymail.cuny.edu" userId="bfe265ec-e17f-4ed8-a5b9-077fb5e1f123" providerId="ADAL" clId="{B8BCA412-0860-4682-BD59-4EAC8176A175}" dt="2020-11-30T23:06:13.929" v="979" actId="26606"/>
          <ac:spMkLst>
            <pc:docMk/>
            <pc:sldMk cId="3673363470" sldId="272"/>
            <ac:spMk id="47" creationId="{384E03DA-B800-46E1-AF36-59DF74A4B0F7}"/>
          </ac:spMkLst>
        </pc:spChg>
        <pc:spChg chg="add del">
          <ac:chgData name="eguzman007@citymail.cuny.edu" userId="bfe265ec-e17f-4ed8-a5b9-077fb5e1f123" providerId="ADAL" clId="{B8BCA412-0860-4682-BD59-4EAC8176A175}" dt="2020-11-30T23:06:13.929" v="979" actId="26606"/>
          <ac:spMkLst>
            <pc:docMk/>
            <pc:sldMk cId="3673363470" sldId="272"/>
            <ac:spMk id="48" creationId="{D7A9900B-CB87-464C-884A-B15D70B64935}"/>
          </ac:spMkLst>
        </pc:spChg>
        <pc:spChg chg="add">
          <ac:chgData name="eguzman007@citymail.cuny.edu" userId="bfe265ec-e17f-4ed8-a5b9-077fb5e1f123" providerId="ADAL" clId="{B8BCA412-0860-4682-BD59-4EAC8176A175}" dt="2020-11-30T23:06:13.929" v="979" actId="26606"/>
          <ac:spMkLst>
            <pc:docMk/>
            <pc:sldMk cId="3673363470" sldId="272"/>
            <ac:spMk id="61" creationId="{CE3D4922-3D1C-4679-9A86-15BFC1A252F0}"/>
          </ac:spMkLst>
        </pc:spChg>
        <pc:spChg chg="add">
          <ac:chgData name="eguzman007@citymail.cuny.edu" userId="bfe265ec-e17f-4ed8-a5b9-077fb5e1f123" providerId="ADAL" clId="{B8BCA412-0860-4682-BD59-4EAC8176A175}" dt="2020-11-30T23:06:13.929" v="979" actId="26606"/>
          <ac:spMkLst>
            <pc:docMk/>
            <pc:sldMk cId="3673363470" sldId="272"/>
            <ac:spMk id="63" creationId="{09F52C08-8FCD-4D4F-96B5-F1ED8C65A799}"/>
          </ac:spMkLst>
        </pc:spChg>
        <pc:grpChg chg="add del">
          <ac:chgData name="eguzman007@citymail.cuny.edu" userId="bfe265ec-e17f-4ed8-a5b9-077fb5e1f123" providerId="ADAL" clId="{B8BCA412-0860-4682-BD59-4EAC8176A175}" dt="2020-11-30T23:02:04.215" v="971" actId="26606"/>
          <ac:grpSpMkLst>
            <pc:docMk/>
            <pc:sldMk cId="3673363470" sldId="272"/>
            <ac:grpSpMk id="8" creationId="{E9D059B6-ADD8-488A-B346-63289E90D13F}"/>
          </ac:grpSpMkLst>
        </pc:grpChg>
        <pc:grpChg chg="add del">
          <ac:chgData name="eguzman007@citymail.cuny.edu" userId="bfe265ec-e17f-4ed8-a5b9-077fb5e1f123" providerId="ADAL" clId="{B8BCA412-0860-4682-BD59-4EAC8176A175}" dt="2020-11-30T23:02:04.197" v="970" actId="26606"/>
          <ac:grpSpMkLst>
            <pc:docMk/>
            <pc:sldMk cId="3673363470" sldId="272"/>
            <ac:grpSpMk id="25" creationId="{E9D059B6-ADD8-488A-B346-63289E90D13F}"/>
          </ac:grpSpMkLst>
        </pc:grpChg>
        <pc:grpChg chg="add del">
          <ac:chgData name="eguzman007@citymail.cuny.edu" userId="bfe265ec-e17f-4ed8-a5b9-077fb5e1f123" providerId="ADAL" clId="{B8BCA412-0860-4682-BD59-4EAC8176A175}" dt="2020-11-30T23:02:01.171" v="968" actId="26606"/>
          <ac:grpSpMkLst>
            <pc:docMk/>
            <pc:sldMk cId="3673363470" sldId="272"/>
            <ac:grpSpMk id="27" creationId="{C616B3DC-C165-433D-9187-62DCC0E317D3}"/>
          </ac:grpSpMkLst>
        </pc:grpChg>
        <pc:grpChg chg="add del">
          <ac:chgData name="eguzman007@citymail.cuny.edu" userId="bfe265ec-e17f-4ed8-a5b9-077fb5e1f123" providerId="ADAL" clId="{B8BCA412-0860-4682-BD59-4EAC8176A175}" dt="2020-11-30T23:02:04.197" v="970" actId="26606"/>
          <ac:grpSpMkLst>
            <pc:docMk/>
            <pc:sldMk cId="3673363470" sldId="272"/>
            <ac:grpSpMk id="43" creationId="{53D9B26A-5143-49A7-BA98-D871D5BD719A}"/>
          </ac:grpSpMkLst>
        </pc:grpChg>
        <pc:grpChg chg="add del">
          <ac:chgData name="eguzman007@citymail.cuny.edu" userId="bfe265ec-e17f-4ed8-a5b9-077fb5e1f123" providerId="ADAL" clId="{B8BCA412-0860-4682-BD59-4EAC8176A175}" dt="2020-11-30T23:06:13.929" v="979" actId="26606"/>
          <ac:grpSpMkLst>
            <pc:docMk/>
            <pc:sldMk cId="3673363470" sldId="272"/>
            <ac:grpSpMk id="45" creationId="{E9D059B6-ADD8-488A-B346-63289E90D13F}"/>
          </ac:grpSpMkLst>
        </pc:grpChg>
        <pc:grpChg chg="add">
          <ac:chgData name="eguzman007@citymail.cuny.edu" userId="bfe265ec-e17f-4ed8-a5b9-077fb5e1f123" providerId="ADAL" clId="{B8BCA412-0860-4682-BD59-4EAC8176A175}" dt="2020-11-30T23:06:13.929" v="979" actId="26606"/>
          <ac:grpSpMkLst>
            <pc:docMk/>
            <pc:sldMk cId="3673363470" sldId="272"/>
            <ac:grpSpMk id="53" creationId="{E9D059B6-ADD8-488A-B346-63289E90D13F}"/>
          </ac:grpSpMkLst>
        </pc:grpChg>
        <pc:grpChg chg="add">
          <ac:chgData name="eguzman007@citymail.cuny.edu" userId="bfe265ec-e17f-4ed8-a5b9-077fb5e1f123" providerId="ADAL" clId="{B8BCA412-0860-4682-BD59-4EAC8176A175}" dt="2020-11-30T23:06:13.929" v="979" actId="26606"/>
          <ac:grpSpMkLst>
            <pc:docMk/>
            <pc:sldMk cId="3673363470" sldId="272"/>
            <ac:grpSpMk id="65" creationId="{32238778-9D1D-45F4-BB78-76F208A224B4}"/>
          </ac:grpSpMkLst>
        </pc:grpChg>
        <pc:picChg chg="add del">
          <ac:chgData name="eguzman007@citymail.cuny.edu" userId="bfe265ec-e17f-4ed8-a5b9-077fb5e1f123" providerId="ADAL" clId="{B8BCA412-0860-4682-BD59-4EAC8176A175}" dt="2020-11-30T23:02:01.171" v="968" actId="26606"/>
          <ac:picMkLst>
            <pc:docMk/>
            <pc:sldMk cId="3673363470" sldId="272"/>
            <ac:picMk id="24" creationId="{144EB69B-C362-4820-8C5D-10C17297F5B4}"/>
          </ac:picMkLst>
        </pc:picChg>
        <pc:cxnChg chg="add del">
          <ac:chgData name="eguzman007@citymail.cuny.edu" userId="bfe265ec-e17f-4ed8-a5b9-077fb5e1f123" providerId="ADAL" clId="{B8BCA412-0860-4682-BD59-4EAC8176A175}" dt="2020-11-30T23:06:13.929" v="979" actId="26606"/>
          <ac:cxnSpMkLst>
            <pc:docMk/>
            <pc:sldMk cId="3673363470" sldId="272"/>
            <ac:cxnSpMk id="37" creationId="{2095369B-D528-438E-80C9-A093047670EE}"/>
          </ac:cxnSpMkLst>
        </pc:cxnChg>
      </pc:sldChg>
      <pc:sldChg chg="addSp delSp modSp del mod setBg">
        <pc:chgData name="eguzman007@citymail.cuny.edu" userId="bfe265ec-e17f-4ed8-a5b9-077fb5e1f123" providerId="ADAL" clId="{B8BCA412-0860-4682-BD59-4EAC8176A175}" dt="2020-11-30T23:08:02.234" v="980" actId="47"/>
        <pc:sldMkLst>
          <pc:docMk/>
          <pc:sldMk cId="3214573409" sldId="273"/>
        </pc:sldMkLst>
        <pc:spChg chg="mod">
          <ac:chgData name="eguzman007@citymail.cuny.edu" userId="bfe265ec-e17f-4ed8-a5b9-077fb5e1f123" providerId="ADAL" clId="{B8BCA412-0860-4682-BD59-4EAC8176A175}" dt="2020-11-30T23:00:46.694" v="960" actId="26606"/>
          <ac:spMkLst>
            <pc:docMk/>
            <pc:sldMk cId="3214573409" sldId="273"/>
            <ac:spMk id="2" creationId="{7C2068C5-5171-411C-9404-301C325C2043}"/>
          </ac:spMkLst>
        </pc:spChg>
        <pc:spChg chg="mod">
          <ac:chgData name="eguzman007@citymail.cuny.edu" userId="bfe265ec-e17f-4ed8-a5b9-077fb5e1f123" providerId="ADAL" clId="{B8BCA412-0860-4682-BD59-4EAC8176A175}" dt="2020-11-30T23:00:46.694" v="960" actId="26606"/>
          <ac:spMkLst>
            <pc:docMk/>
            <pc:sldMk cId="3214573409" sldId="273"/>
            <ac:spMk id="3" creationId="{CCD9437F-B5A4-4596-8605-8814016E8418}"/>
          </ac:spMkLst>
        </pc:spChg>
        <pc:spChg chg="add del">
          <ac:chgData name="eguzman007@citymail.cuny.edu" userId="bfe265ec-e17f-4ed8-a5b9-077fb5e1f123" providerId="ADAL" clId="{B8BCA412-0860-4682-BD59-4EAC8176A175}" dt="2020-11-30T23:00:46.694" v="960" actId="26606"/>
          <ac:spMkLst>
            <pc:docMk/>
            <pc:sldMk cId="3214573409" sldId="273"/>
            <ac:spMk id="8" creationId="{C8643778-7F6C-4E8D-84D1-D5CDB9928191}"/>
          </ac:spMkLst>
        </pc:spChg>
        <pc:spChg chg="add del">
          <ac:chgData name="eguzman007@citymail.cuny.edu" userId="bfe265ec-e17f-4ed8-a5b9-077fb5e1f123" providerId="ADAL" clId="{B8BCA412-0860-4682-BD59-4EAC8176A175}" dt="2020-11-30T23:00:46.694" v="960" actId="26606"/>
          <ac:spMkLst>
            <pc:docMk/>
            <pc:sldMk cId="3214573409" sldId="273"/>
            <ac:spMk id="10" creationId="{1D22F88D-6907-48AF-B024-346E855E0D96}"/>
          </ac:spMkLst>
        </pc:spChg>
        <pc:spChg chg="add">
          <ac:chgData name="eguzman007@citymail.cuny.edu" userId="bfe265ec-e17f-4ed8-a5b9-077fb5e1f123" providerId="ADAL" clId="{B8BCA412-0860-4682-BD59-4EAC8176A175}" dt="2020-11-30T23:00:46.694" v="960" actId="26606"/>
          <ac:spMkLst>
            <pc:docMk/>
            <pc:sldMk cId="3214573409" sldId="273"/>
            <ac:spMk id="23" creationId="{E03BF673-8C68-4092-BF1B-53C57EFEC21F}"/>
          </ac:spMkLst>
        </pc:spChg>
        <pc:spChg chg="add">
          <ac:chgData name="eguzman007@citymail.cuny.edu" userId="bfe265ec-e17f-4ed8-a5b9-077fb5e1f123" providerId="ADAL" clId="{B8BCA412-0860-4682-BD59-4EAC8176A175}" dt="2020-11-30T23:00:46.694" v="960" actId="26606"/>
          <ac:spMkLst>
            <pc:docMk/>
            <pc:sldMk cId="3214573409" sldId="273"/>
            <ac:spMk id="25" creationId="{B1BDB70B-F0E6-4867-818F-C582494FB6D6}"/>
          </ac:spMkLst>
        </pc:spChg>
        <pc:grpChg chg="add del">
          <ac:chgData name="eguzman007@citymail.cuny.edu" userId="bfe265ec-e17f-4ed8-a5b9-077fb5e1f123" providerId="ADAL" clId="{B8BCA412-0860-4682-BD59-4EAC8176A175}" dt="2020-11-30T23:00:46.694" v="960" actId="26606"/>
          <ac:grpSpMkLst>
            <pc:docMk/>
            <pc:sldMk cId="3214573409" sldId="273"/>
            <ac:grpSpMk id="12" creationId="{F3842748-48B5-4DD0-A06A-A31C74024A99}"/>
          </ac:grpSpMkLst>
        </pc:grpChg>
        <pc:grpChg chg="add">
          <ac:chgData name="eguzman007@citymail.cuny.edu" userId="bfe265ec-e17f-4ed8-a5b9-077fb5e1f123" providerId="ADAL" clId="{B8BCA412-0860-4682-BD59-4EAC8176A175}" dt="2020-11-30T23:00:46.694" v="960" actId="26606"/>
          <ac:grpSpMkLst>
            <pc:docMk/>
            <pc:sldMk cId="3214573409" sldId="273"/>
            <ac:grpSpMk id="27" creationId="{1E52C707-F508-47B5-8864-8CC3EE0F030B}"/>
          </ac:grpSpMkLst>
        </pc:grpChg>
      </pc:sldChg>
      <pc:sldChg chg="addSp delSp modSp mod setBg">
        <pc:chgData name="eguzman007@citymail.cuny.edu" userId="bfe265ec-e17f-4ed8-a5b9-077fb5e1f123" providerId="ADAL" clId="{B8BCA412-0860-4682-BD59-4EAC8176A175}" dt="2020-12-01T01:49:31.426" v="2685"/>
        <pc:sldMkLst>
          <pc:docMk/>
          <pc:sldMk cId="3760316435" sldId="274"/>
        </pc:sldMkLst>
        <pc:spChg chg="mod">
          <ac:chgData name="eguzman007@citymail.cuny.edu" userId="bfe265ec-e17f-4ed8-a5b9-077fb5e1f123" providerId="ADAL" clId="{B8BCA412-0860-4682-BD59-4EAC8176A175}" dt="2020-12-01T01:49:31.426" v="2685"/>
          <ac:spMkLst>
            <pc:docMk/>
            <pc:sldMk cId="3760316435" sldId="274"/>
            <ac:spMk id="2" creationId="{7C2068C5-5171-411C-9404-301C325C2043}"/>
          </ac:spMkLst>
        </pc:spChg>
        <pc:spChg chg="add del mod ord">
          <ac:chgData name="eguzman007@citymail.cuny.edu" userId="bfe265ec-e17f-4ed8-a5b9-077fb5e1f123" providerId="ADAL" clId="{B8BCA412-0860-4682-BD59-4EAC8176A175}" dt="2020-11-30T23:17:51.372" v="987" actId="26606"/>
          <ac:spMkLst>
            <pc:docMk/>
            <pc:sldMk cId="3760316435" sldId="274"/>
            <ac:spMk id="3" creationId="{CCD9437F-B5A4-4596-8605-8814016E8418}"/>
          </ac:spMkLst>
        </pc:spChg>
        <pc:spChg chg="add mod">
          <ac:chgData name="eguzman007@citymail.cuny.edu" userId="bfe265ec-e17f-4ed8-a5b9-077fb5e1f123" providerId="ADAL" clId="{B8BCA412-0860-4682-BD59-4EAC8176A175}" dt="2020-11-30T23:22:54.212" v="1004" actId="1076"/>
          <ac:spMkLst>
            <pc:docMk/>
            <pc:sldMk cId="3760316435" sldId="274"/>
            <ac:spMk id="5" creationId="{1BE8ED33-7C10-4188-9E44-C822A8CF9DB0}"/>
          </ac:spMkLst>
        </pc:spChg>
        <pc:spChg chg="add mod">
          <ac:chgData name="eguzman007@citymail.cuny.edu" userId="bfe265ec-e17f-4ed8-a5b9-077fb5e1f123" providerId="ADAL" clId="{B8BCA412-0860-4682-BD59-4EAC8176A175}" dt="2020-12-01T00:54:18.746" v="1938" actId="1076"/>
          <ac:spMkLst>
            <pc:docMk/>
            <pc:sldMk cId="3760316435" sldId="274"/>
            <ac:spMk id="6" creationId="{3373B06A-CABD-433C-95A2-EABDD3630901}"/>
          </ac:spMkLst>
        </pc:spChg>
        <pc:spChg chg="add del">
          <ac:chgData name="eguzman007@citymail.cuny.edu" userId="bfe265ec-e17f-4ed8-a5b9-077fb5e1f123" providerId="ADAL" clId="{B8BCA412-0860-4682-BD59-4EAC8176A175}" dt="2020-11-30T23:17:12.351" v="984" actId="26606"/>
          <ac:spMkLst>
            <pc:docMk/>
            <pc:sldMk cId="3760316435" sldId="274"/>
            <ac:spMk id="8" creationId="{99CAC3B1-4879-424D-8F15-206277196159}"/>
          </ac:spMkLst>
        </pc:spChg>
        <pc:spChg chg="add del">
          <ac:chgData name="eguzman007@citymail.cuny.edu" userId="bfe265ec-e17f-4ed8-a5b9-077fb5e1f123" providerId="ADAL" clId="{B8BCA412-0860-4682-BD59-4EAC8176A175}" dt="2020-11-30T23:17:12.351" v="984" actId="26606"/>
          <ac:spMkLst>
            <pc:docMk/>
            <pc:sldMk cId="3760316435" sldId="274"/>
            <ac:spMk id="10" creationId="{E34CC1C8-EBDD-4AEA-83E6-B27575B62E2E}"/>
          </ac:spMkLst>
        </pc:spChg>
        <pc:spChg chg="add del">
          <ac:chgData name="eguzman007@citymail.cuny.edu" userId="bfe265ec-e17f-4ed8-a5b9-077fb5e1f123" providerId="ADAL" clId="{B8BCA412-0860-4682-BD59-4EAC8176A175}" dt="2020-11-30T23:17:12.351" v="984" actId="26606"/>
          <ac:spMkLst>
            <pc:docMk/>
            <pc:sldMk cId="3760316435" sldId="274"/>
            <ac:spMk id="12" creationId="{D6B38644-B85D-4211-9526-5B4C2A662BF7}"/>
          </ac:spMkLst>
        </pc:spChg>
        <pc:spChg chg="add del">
          <ac:chgData name="eguzman007@citymail.cuny.edu" userId="bfe265ec-e17f-4ed8-a5b9-077fb5e1f123" providerId="ADAL" clId="{B8BCA412-0860-4682-BD59-4EAC8176A175}" dt="2020-11-30T23:17:12.351" v="984" actId="26606"/>
          <ac:spMkLst>
            <pc:docMk/>
            <pc:sldMk cId="3760316435" sldId="274"/>
            <ac:spMk id="14" creationId="{8A8B2820-6B8F-4C19-BFC5-D28EE44E54CB}"/>
          </ac:spMkLst>
        </pc:spChg>
        <pc:spChg chg="add del">
          <ac:chgData name="eguzman007@citymail.cuny.edu" userId="bfe265ec-e17f-4ed8-a5b9-077fb5e1f123" providerId="ADAL" clId="{B8BCA412-0860-4682-BD59-4EAC8176A175}" dt="2020-11-30T23:17:12.351" v="984" actId="26606"/>
          <ac:spMkLst>
            <pc:docMk/>
            <pc:sldMk cId="3760316435" sldId="274"/>
            <ac:spMk id="16" creationId="{DCA45AB7-441E-40A8-A98B-557D68F48A48}"/>
          </ac:spMkLst>
        </pc:spChg>
        <pc:spChg chg="add del">
          <ac:chgData name="eguzman007@citymail.cuny.edu" userId="bfe265ec-e17f-4ed8-a5b9-077fb5e1f123" providerId="ADAL" clId="{B8BCA412-0860-4682-BD59-4EAC8176A175}" dt="2020-11-30T23:17:12.351" v="984" actId="26606"/>
          <ac:spMkLst>
            <pc:docMk/>
            <pc:sldMk cId="3760316435" sldId="274"/>
            <ac:spMk id="18" creationId="{5F516030-4F00-4C48-AD93-91EFA17A1AC3}"/>
          </ac:spMkLst>
        </pc:spChg>
        <pc:spChg chg="add del">
          <ac:chgData name="eguzman007@citymail.cuny.edu" userId="bfe265ec-e17f-4ed8-a5b9-077fb5e1f123" providerId="ADAL" clId="{B8BCA412-0860-4682-BD59-4EAC8176A175}" dt="2020-11-30T23:17:12.351" v="984" actId="26606"/>
          <ac:spMkLst>
            <pc:docMk/>
            <pc:sldMk cId="3760316435" sldId="274"/>
            <ac:spMk id="20" creationId="{5820085E-2582-4A95-98EE-45DFFD5C017C}"/>
          </ac:spMkLst>
        </pc:spChg>
        <pc:spChg chg="add mod">
          <ac:chgData name="eguzman007@citymail.cuny.edu" userId="bfe265ec-e17f-4ed8-a5b9-077fb5e1f123" providerId="ADAL" clId="{B8BCA412-0860-4682-BD59-4EAC8176A175}" dt="2020-11-30T23:21:22.294" v="992" actId="26606"/>
          <ac:spMkLst>
            <pc:docMk/>
            <pc:sldMk cId="3760316435" sldId="274"/>
            <ac:spMk id="1028" creationId="{CCD9437F-B5A4-4596-8605-8814016E8418}"/>
          </ac:spMkLst>
        </pc:spChg>
        <pc:grpChg chg="add del">
          <ac:chgData name="eguzman007@citymail.cuny.edu" userId="bfe265ec-e17f-4ed8-a5b9-077fb5e1f123" providerId="ADAL" clId="{B8BCA412-0860-4682-BD59-4EAC8176A175}" dt="2020-11-30T23:17:51.367" v="986" actId="26606"/>
          <ac:grpSpMkLst>
            <pc:docMk/>
            <pc:sldMk cId="3760316435" sldId="274"/>
            <ac:grpSpMk id="71" creationId="{08F94D66-27EC-4CB8-8226-D7F41C161863}"/>
          </ac:grpSpMkLst>
        </pc:grpChg>
        <pc:picChg chg="add mod">
          <ac:chgData name="eguzman007@citymail.cuny.edu" userId="bfe265ec-e17f-4ed8-a5b9-077fb5e1f123" providerId="ADAL" clId="{B8BCA412-0860-4682-BD59-4EAC8176A175}" dt="2020-11-30T23:22:41.448" v="1000" actId="1076"/>
          <ac:picMkLst>
            <pc:docMk/>
            <pc:sldMk cId="3760316435" sldId="274"/>
            <ac:picMk id="4" creationId="{24E9E127-D81C-4275-AC7A-EFB22D31C17A}"/>
          </ac:picMkLst>
        </pc:picChg>
        <pc:picChg chg="add del mod">
          <ac:chgData name="eguzman007@citymail.cuny.edu" userId="bfe265ec-e17f-4ed8-a5b9-077fb5e1f123" providerId="ADAL" clId="{B8BCA412-0860-4682-BD59-4EAC8176A175}" dt="2020-11-30T23:20:51.779" v="988" actId="478"/>
          <ac:picMkLst>
            <pc:docMk/>
            <pc:sldMk cId="3760316435" sldId="274"/>
            <ac:picMk id="1026" creationId="{3340F710-6B8C-4A7A-B508-6AEB0665F5B9}"/>
          </ac:picMkLst>
        </pc:picChg>
      </pc:sldChg>
      <pc:sldChg chg="addSp delSp modSp mod setBg setClrOvrMap">
        <pc:chgData name="eguzman007@citymail.cuny.edu" userId="bfe265ec-e17f-4ed8-a5b9-077fb5e1f123" providerId="ADAL" clId="{B8BCA412-0860-4682-BD59-4EAC8176A175}" dt="2020-12-01T01:49:43.037" v="2690" actId="14100"/>
        <pc:sldMkLst>
          <pc:docMk/>
          <pc:sldMk cId="3404071521" sldId="275"/>
        </pc:sldMkLst>
        <pc:spChg chg="mod">
          <ac:chgData name="eguzman007@citymail.cuny.edu" userId="bfe265ec-e17f-4ed8-a5b9-077fb5e1f123" providerId="ADAL" clId="{B8BCA412-0860-4682-BD59-4EAC8176A175}" dt="2020-12-01T01:49:43.037" v="2690" actId="14100"/>
          <ac:spMkLst>
            <pc:docMk/>
            <pc:sldMk cId="3404071521" sldId="275"/>
            <ac:spMk id="2" creationId="{7209E679-7CC6-47BE-86DD-DB0F90F4D3AB}"/>
          </ac:spMkLst>
        </pc:spChg>
        <pc:spChg chg="add del">
          <ac:chgData name="eguzman007@citymail.cuny.edu" userId="bfe265ec-e17f-4ed8-a5b9-077fb5e1f123" providerId="ADAL" clId="{B8BCA412-0860-4682-BD59-4EAC8176A175}" dt="2020-11-30T23:01:16.488" v="966" actId="26606"/>
          <ac:spMkLst>
            <pc:docMk/>
            <pc:sldMk cId="3404071521" sldId="275"/>
            <ac:spMk id="3" creationId="{D5C1E8B7-087A-4A10-A3BD-E7B128BD7213}"/>
          </ac:spMkLst>
        </pc:spChg>
        <pc:spChg chg="add del">
          <ac:chgData name="eguzman007@citymail.cuny.edu" userId="bfe265ec-e17f-4ed8-a5b9-077fb5e1f123" providerId="ADAL" clId="{B8BCA412-0860-4682-BD59-4EAC8176A175}" dt="2020-11-30T23:01:16.488" v="966" actId="26606"/>
          <ac:spMkLst>
            <pc:docMk/>
            <pc:sldMk cId="3404071521" sldId="275"/>
            <ac:spMk id="8" creationId="{F659138C-74A1-445B-848C-3608AE871A9F}"/>
          </ac:spMkLst>
        </pc:spChg>
        <pc:spChg chg="add del">
          <ac:chgData name="eguzman007@citymail.cuny.edu" userId="bfe265ec-e17f-4ed8-a5b9-077fb5e1f123" providerId="ADAL" clId="{B8BCA412-0860-4682-BD59-4EAC8176A175}" dt="2020-11-30T23:01:16.488" v="966" actId="26606"/>
          <ac:spMkLst>
            <pc:docMk/>
            <pc:sldMk cId="3404071521" sldId="275"/>
            <ac:spMk id="18" creationId="{225F4217-4021-45A0-812B-398F9A7A93F9}"/>
          </ac:spMkLst>
        </pc:spChg>
        <pc:spChg chg="add del">
          <ac:chgData name="eguzman007@citymail.cuny.edu" userId="bfe265ec-e17f-4ed8-a5b9-077fb5e1f123" providerId="ADAL" clId="{B8BCA412-0860-4682-BD59-4EAC8176A175}" dt="2020-11-30T23:01:16.472" v="965" actId="26606"/>
          <ac:spMkLst>
            <pc:docMk/>
            <pc:sldMk cId="3404071521" sldId="275"/>
            <ac:spMk id="26" creationId="{BED1B64B-251E-446A-A285-6626C4EC010D}"/>
          </ac:spMkLst>
        </pc:spChg>
        <pc:spChg chg="add del">
          <ac:chgData name="eguzman007@citymail.cuny.edu" userId="bfe265ec-e17f-4ed8-a5b9-077fb5e1f123" providerId="ADAL" clId="{B8BCA412-0860-4682-BD59-4EAC8176A175}" dt="2020-11-30T23:01:16.472" v="965" actId="26606"/>
          <ac:spMkLst>
            <pc:docMk/>
            <pc:sldMk cId="3404071521" sldId="275"/>
            <ac:spMk id="36" creationId="{A27AE693-58E8-48BC-8ED0-568ABFEABB35}"/>
          </ac:spMkLst>
        </pc:spChg>
        <pc:grpChg chg="add del">
          <ac:chgData name="eguzman007@citymail.cuny.edu" userId="bfe265ec-e17f-4ed8-a5b9-077fb5e1f123" providerId="ADAL" clId="{B8BCA412-0860-4682-BD59-4EAC8176A175}" dt="2020-11-30T23:01:16.488" v="966" actId="26606"/>
          <ac:grpSpMkLst>
            <pc:docMk/>
            <pc:sldMk cId="3404071521" sldId="275"/>
            <ac:grpSpMk id="10" creationId="{7DFD7409-66D7-4C9C-B528-E79EB64A4D31}"/>
          </ac:grpSpMkLst>
        </pc:grpChg>
        <pc:grpChg chg="add del">
          <ac:chgData name="eguzman007@citymail.cuny.edu" userId="bfe265ec-e17f-4ed8-a5b9-077fb5e1f123" providerId="ADAL" clId="{B8BCA412-0860-4682-BD59-4EAC8176A175}" dt="2020-11-30T23:01:16.472" v="965" actId="26606"/>
          <ac:grpSpMkLst>
            <pc:docMk/>
            <pc:sldMk cId="3404071521" sldId="275"/>
            <ac:grpSpMk id="28" creationId="{CD02B5D1-60D4-4D5B-AFD9-C986E227431B}"/>
          </ac:grpSpMkLst>
        </pc:grpChg>
        <pc:graphicFrameChg chg="add del">
          <ac:chgData name="eguzman007@citymail.cuny.edu" userId="bfe265ec-e17f-4ed8-a5b9-077fb5e1f123" providerId="ADAL" clId="{B8BCA412-0860-4682-BD59-4EAC8176A175}" dt="2020-11-30T23:01:02.956" v="963" actId="26606"/>
          <ac:graphicFrameMkLst>
            <pc:docMk/>
            <pc:sldMk cId="3404071521" sldId="275"/>
            <ac:graphicFrameMk id="22" creationId="{75AC4595-2863-460A-9DB9-0B71330F7B7B}"/>
          </ac:graphicFrameMkLst>
        </pc:graphicFrameChg>
        <pc:graphicFrameChg chg="add del">
          <ac:chgData name="eguzman007@citymail.cuny.edu" userId="bfe265ec-e17f-4ed8-a5b9-077fb5e1f123" providerId="ADAL" clId="{B8BCA412-0860-4682-BD59-4EAC8176A175}" dt="2020-11-30T23:01:16.472" v="965" actId="26606"/>
          <ac:graphicFrameMkLst>
            <pc:docMk/>
            <pc:sldMk cId="3404071521" sldId="275"/>
            <ac:graphicFrameMk id="24" creationId="{2B08D9FA-D961-4DDD-8FA9-276417F15065}"/>
          </ac:graphicFrameMkLst>
        </pc:graphicFrameChg>
        <pc:graphicFrameChg chg="add mod">
          <ac:chgData name="eguzman007@citymail.cuny.edu" userId="bfe265ec-e17f-4ed8-a5b9-077fb5e1f123" providerId="ADAL" clId="{B8BCA412-0860-4682-BD59-4EAC8176A175}" dt="2020-12-01T00:04:51.259" v="1921" actId="20577"/>
          <ac:graphicFrameMkLst>
            <pc:docMk/>
            <pc:sldMk cId="3404071521" sldId="275"/>
            <ac:graphicFrameMk id="38" creationId="{F61CF46E-4B17-4155-BE1A-F460ACEFB2FD}"/>
          </ac:graphicFrameMkLst>
        </pc:graphicFrameChg>
        <pc:cxnChg chg="add del">
          <ac:chgData name="eguzman007@citymail.cuny.edu" userId="bfe265ec-e17f-4ed8-a5b9-077fb5e1f123" providerId="ADAL" clId="{B8BCA412-0860-4682-BD59-4EAC8176A175}" dt="2020-11-30T23:01:16.488" v="966" actId="26606"/>
          <ac:cxnSpMkLst>
            <pc:docMk/>
            <pc:sldMk cId="3404071521" sldId="275"/>
            <ac:cxnSpMk id="20" creationId="{486F4EBC-E415-40E4-A8BA-BA66F0B632CB}"/>
          </ac:cxnSpMkLst>
        </pc:cxnChg>
      </pc:sldChg>
      <pc:sldChg chg="addSp delSp modSp mod setBg">
        <pc:chgData name="eguzman007@citymail.cuny.edu" userId="bfe265ec-e17f-4ed8-a5b9-077fb5e1f123" providerId="ADAL" clId="{B8BCA412-0860-4682-BD59-4EAC8176A175}" dt="2020-12-01T02:55:14.722" v="2777" actId="20577"/>
        <pc:sldMkLst>
          <pc:docMk/>
          <pc:sldMk cId="483959311" sldId="276"/>
        </pc:sldMkLst>
        <pc:spChg chg="mod">
          <ac:chgData name="eguzman007@citymail.cuny.edu" userId="bfe265ec-e17f-4ed8-a5b9-077fb5e1f123" providerId="ADAL" clId="{B8BCA412-0860-4682-BD59-4EAC8176A175}" dt="2020-12-01T01:50:03.655" v="2695"/>
          <ac:spMkLst>
            <pc:docMk/>
            <pc:sldMk cId="483959311" sldId="276"/>
            <ac:spMk id="2" creationId="{01BE50E0-346C-48F3-AF0F-0C1B03E0F093}"/>
          </ac:spMkLst>
        </pc:spChg>
        <pc:spChg chg="mod ord">
          <ac:chgData name="eguzman007@citymail.cuny.edu" userId="bfe265ec-e17f-4ed8-a5b9-077fb5e1f123" providerId="ADAL" clId="{B8BCA412-0860-4682-BD59-4EAC8176A175}" dt="2020-12-01T01:32:32.621" v="1968" actId="26606"/>
          <ac:spMkLst>
            <pc:docMk/>
            <pc:sldMk cId="483959311" sldId="276"/>
            <ac:spMk id="3" creationId="{EC6B2B64-2B03-470F-90EE-6199004649F0}"/>
          </ac:spMkLst>
        </pc:spChg>
        <pc:spChg chg="add mod">
          <ac:chgData name="eguzman007@citymail.cuny.edu" userId="bfe265ec-e17f-4ed8-a5b9-077fb5e1f123" providerId="ADAL" clId="{B8BCA412-0860-4682-BD59-4EAC8176A175}" dt="2020-12-01T02:55:14.722" v="2777" actId="20577"/>
          <ac:spMkLst>
            <pc:docMk/>
            <pc:sldMk cId="483959311" sldId="276"/>
            <ac:spMk id="4" creationId="{8F032763-A5E8-43E1-B952-8C2A24A8D732}"/>
          </ac:spMkLst>
        </pc:spChg>
        <pc:spChg chg="add del">
          <ac:chgData name="eguzman007@citymail.cuny.edu" userId="bfe265ec-e17f-4ed8-a5b9-077fb5e1f123" providerId="ADAL" clId="{B8BCA412-0860-4682-BD59-4EAC8176A175}" dt="2020-12-01T01:31:54.676" v="1950" actId="26606"/>
          <ac:spMkLst>
            <pc:docMk/>
            <pc:sldMk cId="483959311" sldId="276"/>
            <ac:spMk id="73" creationId="{61DCA37C-CB0B-475A-B462-77C9CBA37CBE}"/>
          </ac:spMkLst>
        </pc:spChg>
        <pc:spChg chg="add del">
          <ac:chgData name="eguzman007@citymail.cuny.edu" userId="bfe265ec-e17f-4ed8-a5b9-077fb5e1f123" providerId="ADAL" clId="{B8BCA412-0860-4682-BD59-4EAC8176A175}" dt="2020-12-01T01:32:32.621" v="1968" actId="26606"/>
          <ac:spMkLst>
            <pc:docMk/>
            <pc:sldMk cId="483959311" sldId="276"/>
            <ac:spMk id="75" creationId="{61DCA37C-CB0B-475A-B462-77C9CBA37CBE}"/>
          </ac:spMkLst>
        </pc:spChg>
        <pc:spChg chg="add">
          <ac:chgData name="eguzman007@citymail.cuny.edu" userId="bfe265ec-e17f-4ed8-a5b9-077fb5e1f123" providerId="ADAL" clId="{B8BCA412-0860-4682-BD59-4EAC8176A175}" dt="2020-12-01T01:32:32.621" v="1968" actId="26606"/>
          <ac:spMkLst>
            <pc:docMk/>
            <pc:sldMk cId="483959311" sldId="276"/>
            <ac:spMk id="137" creationId="{6AD30037-67ED-4367-9BE0-45787510BF13}"/>
          </ac:spMkLst>
        </pc:spChg>
        <pc:spChg chg="add del">
          <ac:chgData name="eguzman007@citymail.cuny.edu" userId="bfe265ec-e17f-4ed8-a5b9-077fb5e1f123" providerId="ADAL" clId="{B8BCA412-0860-4682-BD59-4EAC8176A175}" dt="2020-12-01T01:32:23.324" v="1964" actId="26606"/>
          <ac:spMkLst>
            <pc:docMk/>
            <pc:sldMk cId="483959311" sldId="276"/>
            <ac:spMk id="1030" creationId="{83C34636-70E0-4F5D-A3E5-E5830D2E0AD1}"/>
          </ac:spMkLst>
        </pc:spChg>
        <pc:grpChg chg="add">
          <ac:chgData name="eguzman007@citymail.cuny.edu" userId="bfe265ec-e17f-4ed8-a5b9-077fb5e1f123" providerId="ADAL" clId="{B8BCA412-0860-4682-BD59-4EAC8176A175}" dt="2020-12-01T01:32:32.621" v="1968" actId="26606"/>
          <ac:grpSpMkLst>
            <pc:docMk/>
            <pc:sldMk cId="483959311" sldId="276"/>
            <ac:grpSpMk id="139" creationId="{50841A4E-5BC1-44B4-83CF-D524E8AEAD64}"/>
          </ac:grpSpMkLst>
        </pc:grpChg>
        <pc:picChg chg="add del mod ord">
          <ac:chgData name="eguzman007@citymail.cuny.edu" userId="bfe265ec-e17f-4ed8-a5b9-077fb5e1f123" providerId="ADAL" clId="{B8BCA412-0860-4682-BD59-4EAC8176A175}" dt="2020-12-01T01:32:28.264" v="1965" actId="478"/>
          <ac:picMkLst>
            <pc:docMk/>
            <pc:sldMk cId="483959311" sldId="276"/>
            <ac:picMk id="7" creationId="{C3B7D6CE-5698-4CC6-AAB2-326625E59FDA}"/>
          </ac:picMkLst>
        </pc:picChg>
        <pc:picChg chg="mod ord">
          <ac:chgData name="eguzman007@citymail.cuny.edu" userId="bfe265ec-e17f-4ed8-a5b9-077fb5e1f123" providerId="ADAL" clId="{B8BCA412-0860-4682-BD59-4EAC8176A175}" dt="2020-12-01T01:46:55.868" v="2671" actId="1076"/>
          <ac:picMkLst>
            <pc:docMk/>
            <pc:sldMk cId="483959311" sldId="276"/>
            <ac:picMk id="1028" creationId="{E48499FD-D7A5-C04C-8F77-1FE67EECCB9E}"/>
          </ac:picMkLst>
        </pc:picChg>
      </pc:sldChg>
      <pc:sldChg chg="addSp delSp modSp mod setBg setClrOvrMap">
        <pc:chgData name="eguzman007@citymail.cuny.edu" userId="bfe265ec-e17f-4ed8-a5b9-077fb5e1f123" providerId="ADAL" clId="{B8BCA412-0860-4682-BD59-4EAC8176A175}" dt="2020-12-01T02:55:24.750" v="2781" actId="1076"/>
        <pc:sldMkLst>
          <pc:docMk/>
          <pc:sldMk cId="1876723486" sldId="277"/>
        </pc:sldMkLst>
        <pc:spChg chg="mod ord">
          <ac:chgData name="eguzman007@citymail.cuny.edu" userId="bfe265ec-e17f-4ed8-a5b9-077fb5e1f123" providerId="ADAL" clId="{B8BCA412-0860-4682-BD59-4EAC8176A175}" dt="2020-12-01T01:58:44.745" v="2740" actId="26606"/>
          <ac:spMkLst>
            <pc:docMk/>
            <pc:sldMk cId="1876723486" sldId="277"/>
            <ac:spMk id="2" creationId="{01BE50E0-346C-48F3-AF0F-0C1B03E0F093}"/>
          </ac:spMkLst>
        </pc:spChg>
        <pc:spChg chg="del mod">
          <ac:chgData name="eguzman007@citymail.cuny.edu" userId="bfe265ec-e17f-4ed8-a5b9-077fb5e1f123" providerId="ADAL" clId="{B8BCA412-0860-4682-BD59-4EAC8176A175}" dt="2020-12-01T00:53:46.132" v="1930" actId="478"/>
          <ac:spMkLst>
            <pc:docMk/>
            <pc:sldMk cId="1876723486" sldId="277"/>
            <ac:spMk id="3" creationId="{B394782E-6B96-4134-B20A-0C0DDA0F9521}"/>
          </ac:spMkLst>
        </pc:spChg>
        <pc:spChg chg="add del">
          <ac:chgData name="eguzman007@citymail.cuny.edu" userId="bfe265ec-e17f-4ed8-a5b9-077fb5e1f123" providerId="ADAL" clId="{B8BCA412-0860-4682-BD59-4EAC8176A175}" dt="2020-11-30T23:02:34.044" v="975" actId="26606"/>
          <ac:spMkLst>
            <pc:docMk/>
            <pc:sldMk cId="1876723486" sldId="277"/>
            <ac:spMk id="3" creationId="{EC6B2B64-2B03-470F-90EE-6199004649F0}"/>
          </ac:spMkLst>
        </pc:spChg>
        <pc:spChg chg="mod">
          <ac:chgData name="eguzman007@citymail.cuny.edu" userId="bfe265ec-e17f-4ed8-a5b9-077fb5e1f123" providerId="ADAL" clId="{B8BCA412-0860-4682-BD59-4EAC8176A175}" dt="2020-12-01T01:55:41.778" v="2717" actId="14100"/>
          <ac:spMkLst>
            <pc:docMk/>
            <pc:sldMk cId="1876723486" sldId="277"/>
            <ac:spMk id="4" creationId="{9C148CDD-3905-014A-AA83-DF62CB44A7F9}"/>
          </ac:spMkLst>
        </pc:spChg>
        <pc:spChg chg="add mod">
          <ac:chgData name="eguzman007@citymail.cuny.edu" userId="bfe265ec-e17f-4ed8-a5b9-077fb5e1f123" providerId="ADAL" clId="{B8BCA412-0860-4682-BD59-4EAC8176A175}" dt="2020-11-30T23:36:46.998" v="1029" actId="1076"/>
          <ac:spMkLst>
            <pc:docMk/>
            <pc:sldMk cId="1876723486" sldId="277"/>
            <ac:spMk id="6" creationId="{018BDADB-B5D9-4980-80DF-0E380D47B9DF}"/>
          </ac:spMkLst>
        </pc:spChg>
        <pc:spChg chg="del mod">
          <ac:chgData name="eguzman007@citymail.cuny.edu" userId="bfe265ec-e17f-4ed8-a5b9-077fb5e1f123" providerId="ADAL" clId="{B8BCA412-0860-4682-BD59-4EAC8176A175}" dt="2020-12-01T01:57:00.988" v="2725" actId="478"/>
          <ac:spMkLst>
            <pc:docMk/>
            <pc:sldMk cId="1876723486" sldId="277"/>
            <ac:spMk id="7" creationId="{A0CB50DE-DE17-324A-A98E-C08FEB457D1A}"/>
          </ac:spMkLst>
        </pc:spChg>
        <pc:spChg chg="add mod">
          <ac:chgData name="eguzman007@citymail.cuny.edu" userId="bfe265ec-e17f-4ed8-a5b9-077fb5e1f123" providerId="ADAL" clId="{B8BCA412-0860-4682-BD59-4EAC8176A175}" dt="2020-12-01T00:54:03.049" v="1934" actId="1076"/>
          <ac:spMkLst>
            <pc:docMk/>
            <pc:sldMk cId="1876723486" sldId="277"/>
            <ac:spMk id="8" creationId="{618C288F-6D40-42A0-BDB3-0133B52553FC}"/>
          </ac:spMkLst>
        </pc:spChg>
        <pc:spChg chg="add del mod">
          <ac:chgData name="eguzman007@citymail.cuny.edu" userId="bfe265ec-e17f-4ed8-a5b9-077fb5e1f123" providerId="ADAL" clId="{B8BCA412-0860-4682-BD59-4EAC8176A175}" dt="2020-12-01T01:56:00.468" v="2720"/>
          <ac:spMkLst>
            <pc:docMk/>
            <pc:sldMk cId="1876723486" sldId="277"/>
            <ac:spMk id="17" creationId="{886F9788-A8A9-46CB-A31A-E2334D4D7C7A}"/>
          </ac:spMkLst>
        </pc:spChg>
        <pc:spChg chg="add del">
          <ac:chgData name="eguzman007@citymail.cuny.edu" userId="bfe265ec-e17f-4ed8-a5b9-077fb5e1f123" providerId="ADAL" clId="{B8BCA412-0860-4682-BD59-4EAC8176A175}" dt="2020-11-30T23:02:34.024" v="974" actId="26606"/>
          <ac:spMkLst>
            <pc:docMk/>
            <pc:sldMk cId="1876723486" sldId="277"/>
            <ac:spMk id="18" creationId="{260615AE-7DBC-4FF7-9107-9FE957695B02}"/>
          </ac:spMkLst>
        </pc:spChg>
        <pc:spChg chg="add del mod">
          <ac:chgData name="eguzman007@citymail.cuny.edu" userId="bfe265ec-e17f-4ed8-a5b9-077fb5e1f123" providerId="ADAL" clId="{B8BCA412-0860-4682-BD59-4EAC8176A175}" dt="2020-12-01T01:57:20.364" v="2728"/>
          <ac:spMkLst>
            <pc:docMk/>
            <pc:sldMk cId="1876723486" sldId="277"/>
            <ac:spMk id="19" creationId="{9A17B386-E82F-433C-9C5D-9444FA2377BC}"/>
          </ac:spMkLst>
        </pc:spChg>
        <pc:spChg chg="add del">
          <ac:chgData name="eguzman007@citymail.cuny.edu" userId="bfe265ec-e17f-4ed8-a5b9-077fb5e1f123" providerId="ADAL" clId="{B8BCA412-0860-4682-BD59-4EAC8176A175}" dt="2020-11-30T23:30:59.288" v="1008" actId="26606"/>
          <ac:spMkLst>
            <pc:docMk/>
            <pc:sldMk cId="1876723486" sldId="277"/>
            <ac:spMk id="21" creationId="{260615AE-7DBC-4FF7-9107-9FE957695B02}"/>
          </ac:spMkLst>
        </pc:spChg>
        <pc:spChg chg="add del mod">
          <ac:chgData name="eguzman007@citymail.cuny.edu" userId="bfe265ec-e17f-4ed8-a5b9-077fb5e1f123" providerId="ADAL" clId="{B8BCA412-0860-4682-BD59-4EAC8176A175}" dt="2020-12-01T01:57:34.742" v="2732"/>
          <ac:spMkLst>
            <pc:docMk/>
            <pc:sldMk cId="1876723486" sldId="277"/>
            <ac:spMk id="23" creationId="{CEE6A094-1C9F-4DE8-92C1-8ED8B4C6DD18}"/>
          </ac:spMkLst>
        </pc:spChg>
        <pc:spChg chg="add mod">
          <ac:chgData name="eguzman007@citymail.cuny.edu" userId="bfe265ec-e17f-4ed8-a5b9-077fb5e1f123" providerId="ADAL" clId="{B8BCA412-0860-4682-BD59-4EAC8176A175}" dt="2020-12-01T01:58:44.745" v="2740" actId="26606"/>
          <ac:spMkLst>
            <pc:docMk/>
            <pc:sldMk cId="1876723486" sldId="277"/>
            <ac:spMk id="24" creationId="{9F629ABD-6CCF-4268-898C-8D14EE741486}"/>
          </ac:spMkLst>
        </pc:spChg>
        <pc:spChg chg="add mod">
          <ac:chgData name="eguzman007@citymail.cuny.edu" userId="bfe265ec-e17f-4ed8-a5b9-077fb5e1f123" providerId="ADAL" clId="{B8BCA412-0860-4682-BD59-4EAC8176A175}" dt="2020-12-01T02:55:24.750" v="2781" actId="1076"/>
          <ac:spMkLst>
            <pc:docMk/>
            <pc:sldMk cId="1876723486" sldId="277"/>
            <ac:spMk id="25" creationId="{863104F2-C951-4E1A-89EF-E69562D0BEB8}"/>
          </ac:spMkLst>
        </pc:spChg>
        <pc:spChg chg="add del">
          <ac:chgData name="eguzman007@citymail.cuny.edu" userId="bfe265ec-e17f-4ed8-a5b9-077fb5e1f123" providerId="ADAL" clId="{B8BCA412-0860-4682-BD59-4EAC8176A175}" dt="2020-12-01T01:43:22.529" v="2647" actId="26606"/>
          <ac:spMkLst>
            <pc:docMk/>
            <pc:sldMk cId="1876723486" sldId="277"/>
            <ac:spMk id="101" creationId="{C2A2366C-96BE-4587-BABC-529047265AC1}"/>
          </ac:spMkLst>
        </pc:spChg>
        <pc:spChg chg="add del">
          <ac:chgData name="eguzman007@citymail.cuny.edu" userId="bfe265ec-e17f-4ed8-a5b9-077fb5e1f123" providerId="ADAL" clId="{B8BCA412-0860-4682-BD59-4EAC8176A175}" dt="2020-12-01T01:43:36.229" v="2653" actId="26606"/>
          <ac:spMkLst>
            <pc:docMk/>
            <pc:sldMk cId="1876723486" sldId="277"/>
            <ac:spMk id="103" creationId="{C884A6B2-90E9-4BDB-8503-71AC02D3956A}"/>
          </ac:spMkLst>
        </pc:spChg>
        <pc:spChg chg="add del">
          <ac:chgData name="eguzman007@citymail.cuny.edu" userId="bfe265ec-e17f-4ed8-a5b9-077fb5e1f123" providerId="ADAL" clId="{B8BCA412-0860-4682-BD59-4EAC8176A175}" dt="2020-12-01T01:43:30.255" v="2651" actId="26606"/>
          <ac:spMkLst>
            <pc:docMk/>
            <pc:sldMk cId="1876723486" sldId="277"/>
            <ac:spMk id="118" creationId="{F64080D6-34DE-4277-97CC-2FB3812846DA}"/>
          </ac:spMkLst>
        </pc:spChg>
        <pc:spChg chg="add del">
          <ac:chgData name="eguzman007@citymail.cuny.edu" userId="bfe265ec-e17f-4ed8-a5b9-077fb5e1f123" providerId="ADAL" clId="{B8BCA412-0860-4682-BD59-4EAC8176A175}" dt="2020-12-01T01:43:36.229" v="2653" actId="26606"/>
          <ac:spMkLst>
            <pc:docMk/>
            <pc:sldMk cId="1876723486" sldId="277"/>
            <ac:spMk id="127" creationId="{5EF08599-3FED-4288-A20D-E7BCAC3B8E26}"/>
          </ac:spMkLst>
        </pc:spChg>
        <pc:spChg chg="add del">
          <ac:chgData name="eguzman007@citymail.cuny.edu" userId="bfe265ec-e17f-4ed8-a5b9-077fb5e1f123" providerId="ADAL" clId="{B8BCA412-0860-4682-BD59-4EAC8176A175}" dt="2020-12-01T01:44:28.315" v="2658" actId="26606"/>
          <ac:spMkLst>
            <pc:docMk/>
            <pc:sldMk cId="1876723486" sldId="277"/>
            <ac:spMk id="131" creationId="{E58348C3-6249-4952-AA86-C63DB35EA9F2}"/>
          </ac:spMkLst>
        </pc:spChg>
        <pc:spChg chg="add del">
          <ac:chgData name="eguzman007@citymail.cuny.edu" userId="bfe265ec-e17f-4ed8-a5b9-077fb5e1f123" providerId="ADAL" clId="{B8BCA412-0860-4682-BD59-4EAC8176A175}" dt="2020-12-01T01:58:36.330" v="2737" actId="26606"/>
          <ac:spMkLst>
            <pc:docMk/>
            <pc:sldMk cId="1876723486" sldId="277"/>
            <ac:spMk id="156" creationId="{6AD30037-67ED-4367-9BE0-45787510BF13}"/>
          </ac:spMkLst>
        </pc:spChg>
        <pc:spChg chg="add del">
          <ac:chgData name="eguzman007@citymail.cuny.edu" userId="bfe265ec-e17f-4ed8-a5b9-077fb5e1f123" providerId="ADAL" clId="{B8BCA412-0860-4682-BD59-4EAC8176A175}" dt="2020-12-01T01:58:44.745" v="2740" actId="26606"/>
          <ac:spMkLst>
            <pc:docMk/>
            <pc:sldMk cId="1876723486" sldId="277"/>
            <ac:spMk id="277" creationId="{6C686317-9C96-4A02-88CE-7319FF590580}"/>
          </ac:spMkLst>
        </pc:spChg>
        <pc:spChg chg="add del">
          <ac:chgData name="eguzman007@citymail.cuny.edu" userId="bfe265ec-e17f-4ed8-a5b9-077fb5e1f123" providerId="ADAL" clId="{B8BCA412-0860-4682-BD59-4EAC8176A175}" dt="2020-12-01T01:58:44.745" v="2740" actId="26606"/>
          <ac:spMkLst>
            <pc:docMk/>
            <pc:sldMk cId="1876723486" sldId="277"/>
            <ac:spMk id="279" creationId="{EB9A9756-A5DB-460E-A867-A2AE77834D3A}"/>
          </ac:spMkLst>
        </pc:spChg>
        <pc:spChg chg="add del">
          <ac:chgData name="eguzman007@citymail.cuny.edu" userId="bfe265ec-e17f-4ed8-a5b9-077fb5e1f123" providerId="ADAL" clId="{B8BCA412-0860-4682-BD59-4EAC8176A175}" dt="2020-12-01T01:58:44.733" v="2739" actId="26606"/>
          <ac:spMkLst>
            <pc:docMk/>
            <pc:sldMk cId="1876723486" sldId="277"/>
            <ac:spMk id="283" creationId="{2FCD9B94-D70B-4446-85E5-ACD3904289CB}"/>
          </ac:spMkLst>
        </pc:spChg>
        <pc:spChg chg="add">
          <ac:chgData name="eguzman007@citymail.cuny.edu" userId="bfe265ec-e17f-4ed8-a5b9-077fb5e1f123" providerId="ADAL" clId="{B8BCA412-0860-4682-BD59-4EAC8176A175}" dt="2020-12-01T01:58:44.745" v="2740" actId="26606"/>
          <ac:spMkLst>
            <pc:docMk/>
            <pc:sldMk cId="1876723486" sldId="277"/>
            <ac:spMk id="285" creationId="{6AD30037-67ED-4367-9BE0-45787510BF13}"/>
          </ac:spMkLst>
        </pc:spChg>
        <pc:grpChg chg="add del">
          <ac:chgData name="eguzman007@citymail.cuny.edu" userId="bfe265ec-e17f-4ed8-a5b9-077fb5e1f123" providerId="ADAL" clId="{B8BCA412-0860-4682-BD59-4EAC8176A175}" dt="2020-11-30T23:02:34.024" v="974" actId="26606"/>
          <ac:grpSpMkLst>
            <pc:docMk/>
            <pc:sldMk cId="1876723486" sldId="277"/>
            <ac:grpSpMk id="10" creationId="{C616B3DC-C165-433D-9187-62DCC0E317D3}"/>
          </ac:grpSpMkLst>
        </pc:grpChg>
        <pc:grpChg chg="add del">
          <ac:chgData name="eguzman007@citymail.cuny.edu" userId="bfe265ec-e17f-4ed8-a5b9-077fb5e1f123" providerId="ADAL" clId="{B8BCA412-0860-4682-BD59-4EAC8176A175}" dt="2020-11-30T23:30:59.288" v="1008" actId="26606"/>
          <ac:grpSpMkLst>
            <pc:docMk/>
            <pc:sldMk cId="1876723486" sldId="277"/>
            <ac:grpSpMk id="20" creationId="{C616B3DC-C165-433D-9187-62DCC0E317D3}"/>
          </ac:grpSpMkLst>
        </pc:grpChg>
        <pc:grpChg chg="add del">
          <ac:chgData name="eguzman007@citymail.cuny.edu" userId="bfe265ec-e17f-4ed8-a5b9-077fb5e1f123" providerId="ADAL" clId="{B8BCA412-0860-4682-BD59-4EAC8176A175}" dt="2020-11-30T23:33:21.039" v="1013" actId="26606"/>
          <ac:grpSpMkLst>
            <pc:docMk/>
            <pc:sldMk cId="1876723486" sldId="277"/>
            <ac:grpSpMk id="71" creationId="{08F94D66-27EC-4CB8-8226-D7F41C161863}"/>
          </ac:grpSpMkLst>
        </pc:grpChg>
        <pc:grpChg chg="add del">
          <ac:chgData name="eguzman007@citymail.cuny.edu" userId="bfe265ec-e17f-4ed8-a5b9-077fb5e1f123" providerId="ADAL" clId="{B8BCA412-0860-4682-BD59-4EAC8176A175}" dt="2020-12-01T01:43:36.241" v="2654" actId="26606"/>
          <ac:grpSpMkLst>
            <pc:docMk/>
            <pc:sldMk cId="1876723486" sldId="277"/>
            <ac:grpSpMk id="82" creationId="{08F94D66-27EC-4CB8-8226-D7F41C161863}"/>
          </ac:grpSpMkLst>
        </pc:grpChg>
        <pc:grpChg chg="add del">
          <ac:chgData name="eguzman007@citymail.cuny.edu" userId="bfe265ec-e17f-4ed8-a5b9-077fb5e1f123" providerId="ADAL" clId="{B8BCA412-0860-4682-BD59-4EAC8176A175}" dt="2020-12-01T01:43:22.529" v="2647" actId="26606"/>
          <ac:grpSpMkLst>
            <pc:docMk/>
            <pc:sldMk cId="1876723486" sldId="277"/>
            <ac:grpSpMk id="93" creationId="{08F94D66-27EC-4CB8-8226-D7F41C161863}"/>
          </ac:grpSpMkLst>
        </pc:grpChg>
        <pc:grpChg chg="add del">
          <ac:chgData name="eguzman007@citymail.cuny.edu" userId="bfe265ec-e17f-4ed8-a5b9-077fb5e1f123" providerId="ADAL" clId="{B8BCA412-0860-4682-BD59-4EAC8176A175}" dt="2020-12-01T01:43:36.229" v="2653" actId="26606"/>
          <ac:grpSpMkLst>
            <pc:docMk/>
            <pc:sldMk cId="1876723486" sldId="277"/>
            <ac:grpSpMk id="105" creationId="{E9046BC8-D404-4E7D-9202-A07F3FDD3823}"/>
          </ac:grpSpMkLst>
        </pc:grpChg>
        <pc:grpChg chg="add del">
          <ac:chgData name="eguzman007@citymail.cuny.edu" userId="bfe265ec-e17f-4ed8-a5b9-077fb5e1f123" providerId="ADAL" clId="{B8BCA412-0860-4682-BD59-4EAC8176A175}" dt="2020-12-01T01:43:27.542" v="2649" actId="26606"/>
          <ac:grpSpMkLst>
            <pc:docMk/>
            <pc:sldMk cId="1876723486" sldId="277"/>
            <ac:grpSpMk id="108" creationId="{08F94D66-27EC-4CB8-8226-D7F41C161863}"/>
          </ac:grpSpMkLst>
        </pc:grpChg>
        <pc:grpChg chg="add del">
          <ac:chgData name="eguzman007@citymail.cuny.edu" userId="bfe265ec-e17f-4ed8-a5b9-077fb5e1f123" providerId="ADAL" clId="{B8BCA412-0860-4682-BD59-4EAC8176A175}" dt="2020-12-01T01:43:27.542" v="2649" actId="26606"/>
          <ac:grpSpMkLst>
            <pc:docMk/>
            <pc:sldMk cId="1876723486" sldId="277"/>
            <ac:grpSpMk id="115" creationId="{0A3EF779-83DD-4EB0-9F4C-7304381A2870}"/>
          </ac:grpSpMkLst>
        </pc:grpChg>
        <pc:grpChg chg="add del">
          <ac:chgData name="eguzman007@citymail.cuny.edu" userId="bfe265ec-e17f-4ed8-a5b9-077fb5e1f123" providerId="ADAL" clId="{B8BCA412-0860-4682-BD59-4EAC8176A175}" dt="2020-12-01T01:43:30.255" v="2651" actId="26606"/>
          <ac:grpSpMkLst>
            <pc:docMk/>
            <pc:sldMk cId="1876723486" sldId="277"/>
            <ac:grpSpMk id="117" creationId="{08F94D66-27EC-4CB8-8226-D7F41C161863}"/>
          </ac:grpSpMkLst>
        </pc:grpChg>
        <pc:grpChg chg="add del">
          <ac:chgData name="eguzman007@citymail.cuny.edu" userId="bfe265ec-e17f-4ed8-a5b9-077fb5e1f123" providerId="ADAL" clId="{B8BCA412-0860-4682-BD59-4EAC8176A175}" dt="2020-12-01T01:43:36.229" v="2653" actId="26606"/>
          <ac:grpSpMkLst>
            <pc:docMk/>
            <pc:sldMk cId="1876723486" sldId="277"/>
            <ac:grpSpMk id="120" creationId="{08F94D66-27EC-4CB8-8226-D7F41C161863}"/>
          </ac:grpSpMkLst>
        </pc:grpChg>
        <pc:grpChg chg="add del">
          <ac:chgData name="eguzman007@citymail.cuny.edu" userId="bfe265ec-e17f-4ed8-a5b9-077fb5e1f123" providerId="ADAL" clId="{B8BCA412-0860-4682-BD59-4EAC8176A175}" dt="2020-12-01T01:44:28.315" v="2658" actId="26606"/>
          <ac:grpSpMkLst>
            <pc:docMk/>
            <pc:sldMk cId="1876723486" sldId="277"/>
            <ac:grpSpMk id="130" creationId="{08F94D66-27EC-4CB8-8226-D7F41C161863}"/>
          </ac:grpSpMkLst>
        </pc:grpChg>
        <pc:grpChg chg="add del">
          <ac:chgData name="eguzman007@citymail.cuny.edu" userId="bfe265ec-e17f-4ed8-a5b9-077fb5e1f123" providerId="ADAL" clId="{B8BCA412-0860-4682-BD59-4EAC8176A175}" dt="2020-12-01T01:44:28.315" v="2658" actId="26606"/>
          <ac:grpSpMkLst>
            <pc:docMk/>
            <pc:sldMk cId="1876723486" sldId="277"/>
            <ac:grpSpMk id="132" creationId="{DE6174AD-DBB0-43E6-98C2-738DB3A15244}"/>
          </ac:grpSpMkLst>
        </pc:grpChg>
        <pc:grpChg chg="add">
          <ac:chgData name="eguzman007@citymail.cuny.edu" userId="bfe265ec-e17f-4ed8-a5b9-077fb5e1f123" providerId="ADAL" clId="{B8BCA412-0860-4682-BD59-4EAC8176A175}" dt="2020-12-01T01:44:28.315" v="2658" actId="26606"/>
          <ac:grpSpMkLst>
            <pc:docMk/>
            <pc:sldMk cId="1876723486" sldId="277"/>
            <ac:grpSpMk id="142" creationId="{08F94D66-27EC-4CB8-8226-D7F41C161863}"/>
          </ac:grpSpMkLst>
        </pc:grpChg>
        <pc:grpChg chg="add del">
          <ac:chgData name="eguzman007@citymail.cuny.edu" userId="bfe265ec-e17f-4ed8-a5b9-077fb5e1f123" providerId="ADAL" clId="{B8BCA412-0860-4682-BD59-4EAC8176A175}" dt="2020-12-01T01:58:36.330" v="2737" actId="26606"/>
          <ac:grpSpMkLst>
            <pc:docMk/>
            <pc:sldMk cId="1876723486" sldId="277"/>
            <ac:grpSpMk id="158" creationId="{50841A4E-5BC1-44B4-83CF-D524E8AEAD64}"/>
          </ac:grpSpMkLst>
        </pc:grpChg>
        <pc:grpChg chg="add del">
          <ac:chgData name="eguzman007@citymail.cuny.edu" userId="bfe265ec-e17f-4ed8-a5b9-077fb5e1f123" providerId="ADAL" clId="{B8BCA412-0860-4682-BD59-4EAC8176A175}" dt="2020-12-01T01:58:44.745" v="2740" actId="26606"/>
          <ac:grpSpMkLst>
            <pc:docMk/>
            <pc:sldMk cId="1876723486" sldId="277"/>
            <ac:grpSpMk id="276" creationId="{C616B3DC-C165-433D-9187-62DCC0E317D3}"/>
          </ac:grpSpMkLst>
        </pc:grpChg>
        <pc:grpChg chg="add del">
          <ac:chgData name="eguzman007@citymail.cuny.edu" userId="bfe265ec-e17f-4ed8-a5b9-077fb5e1f123" providerId="ADAL" clId="{B8BCA412-0860-4682-BD59-4EAC8176A175}" dt="2020-12-01T01:58:44.745" v="2740" actId="26606"/>
          <ac:grpSpMkLst>
            <pc:docMk/>
            <pc:sldMk cId="1876723486" sldId="277"/>
            <ac:grpSpMk id="278" creationId="{E0E25B5C-98A3-47D8-A4D7-10C2E1758981}"/>
          </ac:grpSpMkLst>
        </pc:grpChg>
        <pc:grpChg chg="add">
          <ac:chgData name="eguzman007@citymail.cuny.edu" userId="bfe265ec-e17f-4ed8-a5b9-077fb5e1f123" providerId="ADAL" clId="{B8BCA412-0860-4682-BD59-4EAC8176A175}" dt="2020-12-01T01:58:44.745" v="2740" actId="26606"/>
          <ac:grpSpMkLst>
            <pc:docMk/>
            <pc:sldMk cId="1876723486" sldId="277"/>
            <ac:grpSpMk id="286" creationId="{50841A4E-5BC1-44B4-83CF-D524E8AEAD64}"/>
          </ac:grpSpMkLst>
        </pc:grpChg>
        <pc:picChg chg="add mod">
          <ac:chgData name="eguzman007@citymail.cuny.edu" userId="bfe265ec-e17f-4ed8-a5b9-077fb5e1f123" providerId="ADAL" clId="{B8BCA412-0860-4682-BD59-4EAC8176A175}" dt="2020-12-01T02:53:32.306" v="2759" actId="1076"/>
          <ac:picMkLst>
            <pc:docMk/>
            <pc:sldMk cId="1876723486" sldId="277"/>
            <ac:picMk id="5" creationId="{ED8B5A10-76A6-44C7-9310-C72DF4E2E015}"/>
          </ac:picMkLst>
        </pc:picChg>
        <pc:picChg chg="add del">
          <ac:chgData name="eguzman007@citymail.cuny.edu" userId="bfe265ec-e17f-4ed8-a5b9-077fb5e1f123" providerId="ADAL" clId="{B8BCA412-0860-4682-BD59-4EAC8176A175}" dt="2020-11-30T23:02:34.024" v="974" actId="26606"/>
          <ac:picMkLst>
            <pc:docMk/>
            <pc:sldMk cId="1876723486" sldId="277"/>
            <ac:picMk id="7" creationId="{AD9230DB-53A6-4865-B648-325774234C1A}"/>
          </ac:picMkLst>
        </pc:picChg>
        <pc:picChg chg="add del">
          <ac:chgData name="eguzman007@citymail.cuny.edu" userId="bfe265ec-e17f-4ed8-a5b9-077fb5e1f123" providerId="ADAL" clId="{B8BCA412-0860-4682-BD59-4EAC8176A175}" dt="2020-11-30T23:30:44.783" v="1005" actId="478"/>
          <ac:picMkLst>
            <pc:docMk/>
            <pc:sldMk cId="1876723486" sldId="277"/>
            <ac:picMk id="22" creationId="{F64E4E66-F018-4613-8548-254EDF227EED}"/>
          </ac:picMkLst>
        </pc:picChg>
        <pc:picChg chg="add del mod">
          <ac:chgData name="eguzman007@citymail.cuny.edu" userId="bfe265ec-e17f-4ed8-a5b9-077fb5e1f123" providerId="ADAL" clId="{B8BCA412-0860-4682-BD59-4EAC8176A175}" dt="2020-11-30T23:31:12.769" v="1009" actId="478"/>
          <ac:picMkLst>
            <pc:docMk/>
            <pc:sldMk cId="1876723486" sldId="277"/>
            <ac:picMk id="2050" creationId="{FF7F9644-41F1-4E8F-B9D3-E791C25756CD}"/>
          </ac:picMkLst>
        </pc:picChg>
      </pc:sldChg>
      <pc:sldChg chg="del">
        <pc:chgData name="eguzman007@citymail.cuny.edu" userId="bfe265ec-e17f-4ed8-a5b9-077fb5e1f123" providerId="ADAL" clId="{B8BCA412-0860-4682-BD59-4EAC8176A175}" dt="2020-11-30T23:04:40.489" v="976" actId="47"/>
        <pc:sldMkLst>
          <pc:docMk/>
          <pc:sldMk cId="1175834386" sldId="278"/>
        </pc:sldMkLst>
      </pc:sldChg>
      <pc:sldChg chg="addSp delSp modSp mod setBg setClrOvrMap">
        <pc:chgData name="eguzman007@citymail.cuny.edu" userId="bfe265ec-e17f-4ed8-a5b9-077fb5e1f123" providerId="ADAL" clId="{B8BCA412-0860-4682-BD59-4EAC8176A175}" dt="2020-12-01T02:53:22.324" v="2758" actId="478"/>
        <pc:sldMkLst>
          <pc:docMk/>
          <pc:sldMk cId="1052832481" sldId="279"/>
        </pc:sldMkLst>
        <pc:spChg chg="mod">
          <ac:chgData name="eguzman007@citymail.cuny.edu" userId="bfe265ec-e17f-4ed8-a5b9-077fb5e1f123" providerId="ADAL" clId="{B8BCA412-0860-4682-BD59-4EAC8176A175}" dt="2020-12-01T01:58:54.986" v="2741" actId="26606"/>
          <ac:spMkLst>
            <pc:docMk/>
            <pc:sldMk cId="1052832481" sldId="279"/>
            <ac:spMk id="2" creationId="{01BE50E0-346C-48F3-AF0F-0C1B03E0F093}"/>
          </ac:spMkLst>
        </pc:spChg>
        <pc:spChg chg="mod">
          <ac:chgData name="eguzman007@citymail.cuny.edu" userId="bfe265ec-e17f-4ed8-a5b9-077fb5e1f123" providerId="ADAL" clId="{B8BCA412-0860-4682-BD59-4EAC8176A175}" dt="2020-12-01T02:11:01.697" v="2750" actId="1076"/>
          <ac:spMkLst>
            <pc:docMk/>
            <pc:sldMk cId="1052832481" sldId="279"/>
            <ac:spMk id="3" creationId="{EC6B2B64-2B03-470F-90EE-6199004649F0}"/>
          </ac:spMkLst>
        </pc:spChg>
        <pc:spChg chg="del">
          <ac:chgData name="eguzman007@citymail.cuny.edu" userId="bfe265ec-e17f-4ed8-a5b9-077fb5e1f123" providerId="ADAL" clId="{B8BCA412-0860-4682-BD59-4EAC8176A175}" dt="2020-12-01T02:10:47.119" v="2747" actId="478"/>
          <ac:spMkLst>
            <pc:docMk/>
            <pc:sldMk cId="1052832481" sldId="279"/>
            <ac:spMk id="5" creationId="{5E85E944-33A8-42BD-B7F4-93E36E50061E}"/>
          </ac:spMkLst>
        </pc:spChg>
        <pc:spChg chg="add del">
          <ac:chgData name="eguzman007@citymail.cuny.edu" userId="bfe265ec-e17f-4ed8-a5b9-077fb5e1f123" providerId="ADAL" clId="{B8BCA412-0860-4682-BD59-4EAC8176A175}" dt="2020-12-01T01:58:54.986" v="2741" actId="26606"/>
          <ac:spMkLst>
            <pc:docMk/>
            <pc:sldMk cId="1052832481" sldId="279"/>
            <ac:spMk id="8" creationId="{24DFAAE7-061D-4086-99EC-872CB305082A}"/>
          </ac:spMkLst>
        </pc:spChg>
        <pc:spChg chg="add del mod">
          <ac:chgData name="eguzman007@citymail.cuny.edu" userId="bfe265ec-e17f-4ed8-a5b9-077fb5e1f123" providerId="ADAL" clId="{B8BCA412-0860-4682-BD59-4EAC8176A175}" dt="2020-12-01T02:53:22.324" v="2758" actId="478"/>
          <ac:spMkLst>
            <pc:docMk/>
            <pc:sldMk cId="1052832481" sldId="279"/>
            <ac:spMk id="9" creationId="{509BCEC8-71EA-4461-AB84-1AF2859A79EA}"/>
          </ac:spMkLst>
        </pc:spChg>
        <pc:spChg chg="add del">
          <ac:chgData name="eguzman007@citymail.cuny.edu" userId="bfe265ec-e17f-4ed8-a5b9-077fb5e1f123" providerId="ADAL" clId="{B8BCA412-0860-4682-BD59-4EAC8176A175}" dt="2020-12-01T01:58:54.986" v="2741" actId="26606"/>
          <ac:spMkLst>
            <pc:docMk/>
            <pc:sldMk cId="1052832481" sldId="279"/>
            <ac:spMk id="10" creationId="{E7570099-A243-48DD-9EAE-36F4AC095B94}"/>
          </ac:spMkLst>
        </pc:spChg>
        <pc:spChg chg="add del">
          <ac:chgData name="eguzman007@citymail.cuny.edu" userId="bfe265ec-e17f-4ed8-a5b9-077fb5e1f123" providerId="ADAL" clId="{B8BCA412-0860-4682-BD59-4EAC8176A175}" dt="2020-12-01T01:58:54.986" v="2741" actId="26606"/>
          <ac:spMkLst>
            <pc:docMk/>
            <pc:sldMk cId="1052832481" sldId="279"/>
            <ac:spMk id="12" creationId="{45E4A74B-6514-424A-ADFA-C232FA6B9018}"/>
          </ac:spMkLst>
        </pc:spChg>
        <pc:spChg chg="add del">
          <ac:chgData name="eguzman007@citymail.cuny.edu" userId="bfe265ec-e17f-4ed8-a5b9-077fb5e1f123" providerId="ADAL" clId="{B8BCA412-0860-4682-BD59-4EAC8176A175}" dt="2020-12-01T01:58:54.986" v="2741" actId="26606"/>
          <ac:spMkLst>
            <pc:docMk/>
            <pc:sldMk cId="1052832481" sldId="279"/>
            <ac:spMk id="14" creationId="{F61C5C86-C785-4B92-9F2D-133B8B8C24F5}"/>
          </ac:spMkLst>
        </pc:spChg>
        <pc:spChg chg="add del">
          <ac:chgData name="eguzman007@citymail.cuny.edu" userId="bfe265ec-e17f-4ed8-a5b9-077fb5e1f123" providerId="ADAL" clId="{B8BCA412-0860-4682-BD59-4EAC8176A175}" dt="2020-12-01T01:58:54.986" v="2741" actId="26606"/>
          <ac:spMkLst>
            <pc:docMk/>
            <pc:sldMk cId="1052832481" sldId="279"/>
            <ac:spMk id="16" creationId="{954D0BF9-002C-4D3A-A222-C166094A5D1D}"/>
          </ac:spMkLst>
        </pc:spChg>
        <pc:spChg chg="add del">
          <ac:chgData name="eguzman007@citymail.cuny.edu" userId="bfe265ec-e17f-4ed8-a5b9-077fb5e1f123" providerId="ADAL" clId="{B8BCA412-0860-4682-BD59-4EAC8176A175}" dt="2020-12-01T01:58:54.986" v="2741" actId="26606"/>
          <ac:spMkLst>
            <pc:docMk/>
            <pc:sldMk cId="1052832481" sldId="279"/>
            <ac:spMk id="18" creationId="{6080EB6E-D69F-43B1-91EC-75C303342580}"/>
          </ac:spMkLst>
        </pc:spChg>
        <pc:spChg chg="add del">
          <ac:chgData name="eguzman007@citymail.cuny.edu" userId="bfe265ec-e17f-4ed8-a5b9-077fb5e1f123" providerId="ADAL" clId="{B8BCA412-0860-4682-BD59-4EAC8176A175}" dt="2020-12-01T01:58:54.986" v="2741" actId="26606"/>
          <ac:spMkLst>
            <pc:docMk/>
            <pc:sldMk cId="1052832481" sldId="279"/>
            <ac:spMk id="20" creationId="{21BA816A-EE68-4A96-BA05-73303B2F4FE7}"/>
          </ac:spMkLst>
        </pc:spChg>
        <pc:spChg chg="add del">
          <ac:chgData name="eguzman007@citymail.cuny.edu" userId="bfe265ec-e17f-4ed8-a5b9-077fb5e1f123" providerId="ADAL" clId="{B8BCA412-0860-4682-BD59-4EAC8176A175}" dt="2020-12-01T01:58:54.986" v="2741" actId="26606"/>
          <ac:spMkLst>
            <pc:docMk/>
            <pc:sldMk cId="1052832481" sldId="279"/>
            <ac:spMk id="22" creationId="{22A94CDB-5D63-4C75-9CB6-6C18CDF372F0}"/>
          </ac:spMkLst>
        </pc:spChg>
        <pc:spChg chg="add">
          <ac:chgData name="eguzman007@citymail.cuny.edu" userId="bfe265ec-e17f-4ed8-a5b9-077fb5e1f123" providerId="ADAL" clId="{B8BCA412-0860-4682-BD59-4EAC8176A175}" dt="2020-12-01T01:58:54.986" v="2741" actId="26606"/>
          <ac:spMkLst>
            <pc:docMk/>
            <pc:sldMk cId="1052832481" sldId="279"/>
            <ac:spMk id="27" creationId="{99CAC3B1-4879-424D-8F15-206277196159}"/>
          </ac:spMkLst>
        </pc:spChg>
        <pc:grpChg chg="add">
          <ac:chgData name="eguzman007@citymail.cuny.edu" userId="bfe265ec-e17f-4ed8-a5b9-077fb5e1f123" providerId="ADAL" clId="{B8BCA412-0860-4682-BD59-4EAC8176A175}" dt="2020-12-01T01:58:54.986" v="2741" actId="26606"/>
          <ac:grpSpMkLst>
            <pc:docMk/>
            <pc:sldMk cId="1052832481" sldId="279"/>
            <ac:grpSpMk id="29" creationId="{4B8492CB-DFBA-4A82-9778-F21493DA36C1}"/>
          </ac:grpSpMkLst>
        </pc:grpChg>
      </pc:sldChg>
      <pc:sldChg chg="addSp delSp modSp mod setBg setClrOvrMap">
        <pc:chgData name="eguzman007@citymail.cuny.edu" userId="bfe265ec-e17f-4ed8-a5b9-077fb5e1f123" providerId="ADAL" clId="{B8BCA412-0860-4682-BD59-4EAC8176A175}" dt="2020-12-01T01:59:15.037" v="2742" actId="26606"/>
        <pc:sldMkLst>
          <pc:docMk/>
          <pc:sldMk cId="2367835543" sldId="280"/>
        </pc:sldMkLst>
        <pc:spChg chg="mod">
          <ac:chgData name="eguzman007@citymail.cuny.edu" userId="bfe265ec-e17f-4ed8-a5b9-077fb5e1f123" providerId="ADAL" clId="{B8BCA412-0860-4682-BD59-4EAC8176A175}" dt="2020-12-01T01:59:15.037" v="2742" actId="26606"/>
          <ac:spMkLst>
            <pc:docMk/>
            <pc:sldMk cId="2367835543" sldId="280"/>
            <ac:spMk id="2" creationId="{01BE50E0-346C-48F3-AF0F-0C1B03E0F093}"/>
          </ac:spMkLst>
        </pc:spChg>
        <pc:spChg chg="mod">
          <ac:chgData name="eguzman007@citymail.cuny.edu" userId="bfe265ec-e17f-4ed8-a5b9-077fb5e1f123" providerId="ADAL" clId="{B8BCA412-0860-4682-BD59-4EAC8176A175}" dt="2020-12-01T01:59:15.037" v="2742" actId="26606"/>
          <ac:spMkLst>
            <pc:docMk/>
            <pc:sldMk cId="2367835543" sldId="280"/>
            <ac:spMk id="3" creationId="{EC6B2B64-2B03-470F-90EE-6199004649F0}"/>
          </ac:spMkLst>
        </pc:spChg>
        <pc:spChg chg="add del">
          <ac:chgData name="eguzman007@citymail.cuny.edu" userId="bfe265ec-e17f-4ed8-a5b9-077fb5e1f123" providerId="ADAL" clId="{B8BCA412-0860-4682-BD59-4EAC8176A175}" dt="2020-12-01T01:46:34.447" v="2670" actId="26606"/>
          <ac:spMkLst>
            <pc:docMk/>
            <pc:sldMk cId="2367835543" sldId="280"/>
            <ac:spMk id="8" creationId="{99CAC3B1-4879-424D-8F15-206277196159}"/>
          </ac:spMkLst>
        </pc:spChg>
        <pc:spChg chg="add del">
          <ac:chgData name="eguzman007@citymail.cuny.edu" userId="bfe265ec-e17f-4ed8-a5b9-077fb5e1f123" providerId="ADAL" clId="{B8BCA412-0860-4682-BD59-4EAC8176A175}" dt="2020-12-01T01:46:34.428" v="2669" actId="26606"/>
          <ac:spMkLst>
            <pc:docMk/>
            <pc:sldMk cId="2367835543" sldId="280"/>
            <ac:spMk id="21" creationId="{F659138C-74A1-445B-848C-3608AE871A9F}"/>
          </ac:spMkLst>
        </pc:spChg>
        <pc:spChg chg="add del">
          <ac:chgData name="eguzman007@citymail.cuny.edu" userId="bfe265ec-e17f-4ed8-a5b9-077fb5e1f123" providerId="ADAL" clId="{B8BCA412-0860-4682-BD59-4EAC8176A175}" dt="2020-12-01T01:59:15.037" v="2742" actId="26606"/>
          <ac:spMkLst>
            <pc:docMk/>
            <pc:sldMk cId="2367835543" sldId="280"/>
            <ac:spMk id="25" creationId="{E4CD00E4-F77A-49A5-A54B-A542D0DE5D1A}"/>
          </ac:spMkLst>
        </pc:spChg>
        <pc:spChg chg="add del">
          <ac:chgData name="eguzman007@citymail.cuny.edu" userId="bfe265ec-e17f-4ed8-a5b9-077fb5e1f123" providerId="ADAL" clId="{B8BCA412-0860-4682-BD59-4EAC8176A175}" dt="2020-12-01T01:59:15.037" v="2742" actId="26606"/>
          <ac:spMkLst>
            <pc:docMk/>
            <pc:sldMk cId="2367835543" sldId="280"/>
            <ac:spMk id="27" creationId="{17158038-9069-44CB-8794-762B5429B9FE}"/>
          </ac:spMkLst>
        </pc:spChg>
        <pc:spChg chg="add del">
          <ac:chgData name="eguzman007@citymail.cuny.edu" userId="bfe265ec-e17f-4ed8-a5b9-077fb5e1f123" providerId="ADAL" clId="{B8BCA412-0860-4682-BD59-4EAC8176A175}" dt="2020-12-01T01:59:15.037" v="2742" actId="26606"/>
          <ac:spMkLst>
            <pc:docMk/>
            <pc:sldMk cId="2367835543" sldId="280"/>
            <ac:spMk id="29" creationId="{045056AB-07D8-43D9-9343-AB85199AEA75}"/>
          </ac:spMkLst>
        </pc:spChg>
        <pc:spChg chg="add del">
          <ac:chgData name="eguzman007@citymail.cuny.edu" userId="bfe265ec-e17f-4ed8-a5b9-077fb5e1f123" providerId="ADAL" clId="{B8BCA412-0860-4682-BD59-4EAC8176A175}" dt="2020-12-01T01:46:34.428" v="2669" actId="26606"/>
          <ac:spMkLst>
            <pc:docMk/>
            <pc:sldMk cId="2367835543" sldId="280"/>
            <ac:spMk id="31" creationId="{225F4217-4021-45A0-812B-398F9A7A93F9}"/>
          </ac:spMkLst>
        </pc:spChg>
        <pc:spChg chg="add del">
          <ac:chgData name="eguzman007@citymail.cuny.edu" userId="bfe265ec-e17f-4ed8-a5b9-077fb5e1f123" providerId="ADAL" clId="{B8BCA412-0860-4682-BD59-4EAC8176A175}" dt="2020-12-01T01:59:15.037" v="2742" actId="26606"/>
          <ac:spMkLst>
            <pc:docMk/>
            <pc:sldMk cId="2367835543" sldId="280"/>
            <ac:spMk id="35" creationId="{55406073-A765-4D67-ACDC-14CB85786391}"/>
          </ac:spMkLst>
        </pc:spChg>
        <pc:spChg chg="add del">
          <ac:chgData name="eguzman007@citymail.cuny.edu" userId="bfe265ec-e17f-4ed8-a5b9-077fb5e1f123" providerId="ADAL" clId="{B8BCA412-0860-4682-BD59-4EAC8176A175}" dt="2020-12-01T01:59:15.037" v="2742" actId="26606"/>
          <ac:spMkLst>
            <pc:docMk/>
            <pc:sldMk cId="2367835543" sldId="280"/>
            <ac:spMk id="36" creationId="{4B136A7F-8703-4FA7-80B1-874F5E75835C}"/>
          </ac:spMkLst>
        </pc:spChg>
        <pc:spChg chg="add del">
          <ac:chgData name="eguzman007@citymail.cuny.edu" userId="bfe265ec-e17f-4ed8-a5b9-077fb5e1f123" providerId="ADAL" clId="{B8BCA412-0860-4682-BD59-4EAC8176A175}" dt="2020-12-01T01:59:15.037" v="2742" actId="26606"/>
          <ac:spMkLst>
            <pc:docMk/>
            <pc:sldMk cId="2367835543" sldId="280"/>
            <ac:spMk id="37" creationId="{F7952C3D-CF7B-4948-838F-4A9E40B4AAED}"/>
          </ac:spMkLst>
        </pc:spChg>
        <pc:spChg chg="add del">
          <ac:chgData name="eguzman007@citymail.cuny.edu" userId="bfe265ec-e17f-4ed8-a5b9-077fb5e1f123" providerId="ADAL" clId="{B8BCA412-0860-4682-BD59-4EAC8176A175}" dt="2020-12-01T01:59:15.037" v="2742" actId="26606"/>
          <ac:spMkLst>
            <pc:docMk/>
            <pc:sldMk cId="2367835543" sldId="280"/>
            <ac:spMk id="38" creationId="{716B2278-BFC9-43BE-9620-278464A4ABA9}"/>
          </ac:spMkLst>
        </pc:spChg>
        <pc:spChg chg="add del">
          <ac:chgData name="eguzman007@citymail.cuny.edu" userId="bfe265ec-e17f-4ed8-a5b9-077fb5e1f123" providerId="ADAL" clId="{B8BCA412-0860-4682-BD59-4EAC8176A175}" dt="2020-12-01T01:59:15.037" v="2742" actId="26606"/>
          <ac:spMkLst>
            <pc:docMk/>
            <pc:sldMk cId="2367835543" sldId="280"/>
            <ac:spMk id="39" creationId="{E83D8662-D21C-4B0A-A8A5-EA1E5DEBC579}"/>
          </ac:spMkLst>
        </pc:spChg>
        <pc:spChg chg="add del">
          <ac:chgData name="eguzman007@citymail.cuny.edu" userId="bfe265ec-e17f-4ed8-a5b9-077fb5e1f123" providerId="ADAL" clId="{B8BCA412-0860-4682-BD59-4EAC8176A175}" dt="2020-12-01T01:59:15.037" v="2742" actId="26606"/>
          <ac:spMkLst>
            <pc:docMk/>
            <pc:sldMk cId="2367835543" sldId="280"/>
            <ac:spMk id="40" creationId="{2DCD8F78-1792-4C6D-981A-E217B2E88360}"/>
          </ac:spMkLst>
        </pc:spChg>
        <pc:spChg chg="add">
          <ac:chgData name="eguzman007@citymail.cuny.edu" userId="bfe265ec-e17f-4ed8-a5b9-077fb5e1f123" providerId="ADAL" clId="{B8BCA412-0860-4682-BD59-4EAC8176A175}" dt="2020-12-01T01:59:15.037" v="2742" actId="26606"/>
          <ac:spMkLst>
            <pc:docMk/>
            <pc:sldMk cId="2367835543" sldId="280"/>
            <ac:spMk id="45" creationId="{01355D4F-439D-46D1-9007-6D39B8422A19}"/>
          </ac:spMkLst>
        </pc:spChg>
        <pc:grpChg chg="add del">
          <ac:chgData name="eguzman007@citymail.cuny.edu" userId="bfe265ec-e17f-4ed8-a5b9-077fb5e1f123" providerId="ADAL" clId="{B8BCA412-0860-4682-BD59-4EAC8176A175}" dt="2020-12-01T01:46:34.447" v="2670" actId="26606"/>
          <ac:grpSpMkLst>
            <pc:docMk/>
            <pc:sldMk cId="2367835543" sldId="280"/>
            <ac:grpSpMk id="10" creationId="{4B8492CB-DFBA-4A82-9778-F21493DA36C1}"/>
          </ac:grpSpMkLst>
        </pc:grpChg>
        <pc:grpChg chg="add del">
          <ac:chgData name="eguzman007@citymail.cuny.edu" userId="bfe265ec-e17f-4ed8-a5b9-077fb5e1f123" providerId="ADAL" clId="{B8BCA412-0860-4682-BD59-4EAC8176A175}" dt="2020-12-01T01:46:34.428" v="2669" actId="26606"/>
          <ac:grpSpMkLst>
            <pc:docMk/>
            <pc:sldMk cId="2367835543" sldId="280"/>
            <ac:grpSpMk id="23" creationId="{7DFD7409-66D7-4C9C-B528-E79EB64A4D31}"/>
          </ac:grpSpMkLst>
        </pc:grpChg>
        <pc:grpChg chg="add">
          <ac:chgData name="eguzman007@citymail.cuny.edu" userId="bfe265ec-e17f-4ed8-a5b9-077fb5e1f123" providerId="ADAL" clId="{B8BCA412-0860-4682-BD59-4EAC8176A175}" dt="2020-12-01T01:59:15.037" v="2742" actId="26606"/>
          <ac:grpSpMkLst>
            <pc:docMk/>
            <pc:sldMk cId="2367835543" sldId="280"/>
            <ac:grpSpMk id="47" creationId="{BAACB4EA-FD87-4345-AC16-8265F9596779}"/>
          </ac:grpSpMkLst>
        </pc:grpChg>
        <pc:cxnChg chg="add del">
          <ac:chgData name="eguzman007@citymail.cuny.edu" userId="bfe265ec-e17f-4ed8-a5b9-077fb5e1f123" providerId="ADAL" clId="{B8BCA412-0860-4682-BD59-4EAC8176A175}" dt="2020-12-01T01:46:34.428" v="2669" actId="26606"/>
          <ac:cxnSpMkLst>
            <pc:docMk/>
            <pc:sldMk cId="2367835543" sldId="280"/>
            <ac:cxnSpMk id="33" creationId="{486F4EBC-E415-40E4-A8BA-BA66F0B632CB}"/>
          </ac:cxnSpMkLst>
        </pc:cxnChg>
      </pc:sldChg>
      <pc:sldChg chg="addSp delSp modSp mod">
        <pc:chgData name="eguzman007@citymail.cuny.edu" userId="bfe265ec-e17f-4ed8-a5b9-077fb5e1f123" providerId="ADAL" clId="{B8BCA412-0860-4682-BD59-4EAC8176A175}" dt="2020-12-01T02:31:02.732" v="2751" actId="26606"/>
        <pc:sldMkLst>
          <pc:docMk/>
          <pc:sldMk cId="1038772070" sldId="281"/>
        </pc:sldMkLst>
        <pc:spChg chg="mod">
          <ac:chgData name="eguzman007@citymail.cuny.edu" userId="bfe265ec-e17f-4ed8-a5b9-077fb5e1f123" providerId="ADAL" clId="{B8BCA412-0860-4682-BD59-4EAC8176A175}" dt="2020-12-01T02:31:02.732" v="2751" actId="26606"/>
          <ac:spMkLst>
            <pc:docMk/>
            <pc:sldMk cId="1038772070" sldId="281"/>
            <ac:spMk id="2" creationId="{29B87384-82DD-420F-84E8-BF9E15486F5F}"/>
          </ac:spMkLst>
        </pc:spChg>
        <pc:spChg chg="mod">
          <ac:chgData name="eguzman007@citymail.cuny.edu" userId="bfe265ec-e17f-4ed8-a5b9-077fb5e1f123" providerId="ADAL" clId="{B8BCA412-0860-4682-BD59-4EAC8176A175}" dt="2020-12-01T02:31:02.732" v="2751" actId="26606"/>
          <ac:spMkLst>
            <pc:docMk/>
            <pc:sldMk cId="1038772070" sldId="281"/>
            <ac:spMk id="3" creationId="{AD71D88D-0EDB-470D-8876-13F9D6B8C31C}"/>
          </ac:spMkLst>
        </pc:spChg>
        <pc:spChg chg="del">
          <ac:chgData name="eguzman007@citymail.cuny.edu" userId="bfe265ec-e17f-4ed8-a5b9-077fb5e1f123" providerId="ADAL" clId="{B8BCA412-0860-4682-BD59-4EAC8176A175}" dt="2020-12-01T02:31:02.732" v="2751" actId="26606"/>
          <ac:spMkLst>
            <pc:docMk/>
            <pc:sldMk cId="1038772070" sldId="281"/>
            <ac:spMk id="34" creationId="{E58348C3-6249-4952-AA86-C63DB35EA9F2}"/>
          </ac:spMkLst>
        </pc:spChg>
        <pc:spChg chg="add">
          <ac:chgData name="eguzman007@citymail.cuny.edu" userId="bfe265ec-e17f-4ed8-a5b9-077fb5e1f123" providerId="ADAL" clId="{B8BCA412-0860-4682-BD59-4EAC8176A175}" dt="2020-12-01T02:31:02.732" v="2751" actId="26606"/>
          <ac:spMkLst>
            <pc:docMk/>
            <pc:sldMk cId="1038772070" sldId="281"/>
            <ac:spMk id="55" creationId="{E58348C3-6249-4952-AA86-C63DB35EA9F2}"/>
          </ac:spMkLst>
        </pc:spChg>
        <pc:grpChg chg="del">
          <ac:chgData name="eguzman007@citymail.cuny.edu" userId="bfe265ec-e17f-4ed8-a5b9-077fb5e1f123" providerId="ADAL" clId="{B8BCA412-0860-4682-BD59-4EAC8176A175}" dt="2020-12-01T02:31:02.732" v="2751" actId="26606"/>
          <ac:grpSpMkLst>
            <pc:docMk/>
            <pc:sldMk cId="1038772070" sldId="281"/>
            <ac:grpSpMk id="26" creationId="{08F94D66-27EC-4CB8-8226-D7F41C161863}"/>
          </ac:grpSpMkLst>
        </pc:grpChg>
        <pc:grpChg chg="del">
          <ac:chgData name="eguzman007@citymail.cuny.edu" userId="bfe265ec-e17f-4ed8-a5b9-077fb5e1f123" providerId="ADAL" clId="{B8BCA412-0860-4682-BD59-4EAC8176A175}" dt="2020-12-01T02:31:02.732" v="2751" actId="26606"/>
          <ac:grpSpMkLst>
            <pc:docMk/>
            <pc:sldMk cId="1038772070" sldId="281"/>
            <ac:grpSpMk id="36" creationId="{DE6174AD-DBB0-43E6-98C2-738DB3A15244}"/>
          </ac:grpSpMkLst>
        </pc:grpChg>
        <pc:grpChg chg="add">
          <ac:chgData name="eguzman007@citymail.cuny.edu" userId="bfe265ec-e17f-4ed8-a5b9-077fb5e1f123" providerId="ADAL" clId="{B8BCA412-0860-4682-BD59-4EAC8176A175}" dt="2020-12-01T02:31:02.732" v="2751" actId="26606"/>
          <ac:grpSpMkLst>
            <pc:docMk/>
            <pc:sldMk cId="1038772070" sldId="281"/>
            <ac:grpSpMk id="47" creationId="{08F94D66-27EC-4CB8-8226-D7F41C161863}"/>
          </ac:grpSpMkLst>
        </pc:grpChg>
        <pc:grpChg chg="add">
          <ac:chgData name="eguzman007@citymail.cuny.edu" userId="bfe265ec-e17f-4ed8-a5b9-077fb5e1f123" providerId="ADAL" clId="{B8BCA412-0860-4682-BD59-4EAC8176A175}" dt="2020-12-01T02:31:02.732" v="2751" actId="26606"/>
          <ac:grpSpMkLst>
            <pc:docMk/>
            <pc:sldMk cId="1038772070" sldId="281"/>
            <ac:grpSpMk id="57" creationId="{DE6174AD-DBB0-43E6-98C2-738DB3A15244}"/>
          </ac:grpSpMkLst>
        </pc:grpChg>
        <pc:picChg chg="mod">
          <ac:chgData name="eguzman007@citymail.cuny.edu" userId="bfe265ec-e17f-4ed8-a5b9-077fb5e1f123" providerId="ADAL" clId="{B8BCA412-0860-4682-BD59-4EAC8176A175}" dt="2020-12-01T02:31:02.732" v="2751" actId="26606"/>
          <ac:picMkLst>
            <pc:docMk/>
            <pc:sldMk cId="1038772070" sldId="281"/>
            <ac:picMk id="22" creationId="{6C9A69A4-17AE-45BD-87F9-7821C050CCB0}"/>
          </ac:picMkLst>
        </pc:picChg>
      </pc:sldChg>
      <pc:sldChg chg="addSp delSp modSp mod">
        <pc:chgData name="eguzman007@citymail.cuny.edu" userId="bfe265ec-e17f-4ed8-a5b9-077fb5e1f123" providerId="ADAL" clId="{B8BCA412-0860-4682-BD59-4EAC8176A175}" dt="2020-12-01T01:50:36.656" v="2705"/>
        <pc:sldMkLst>
          <pc:docMk/>
          <pc:sldMk cId="2562462993" sldId="282"/>
        </pc:sldMkLst>
        <pc:spChg chg="mod">
          <ac:chgData name="eguzman007@citymail.cuny.edu" userId="bfe265ec-e17f-4ed8-a5b9-077fb5e1f123" providerId="ADAL" clId="{B8BCA412-0860-4682-BD59-4EAC8176A175}" dt="2020-12-01T01:50:36.656" v="2705"/>
          <ac:spMkLst>
            <pc:docMk/>
            <pc:sldMk cId="2562462993" sldId="282"/>
            <ac:spMk id="2" creationId="{770B0334-47B7-42BD-AA88-0F897336B2B6}"/>
          </ac:spMkLst>
        </pc:spChg>
        <pc:spChg chg="add mod">
          <ac:chgData name="eguzman007@citymail.cuny.edu" userId="bfe265ec-e17f-4ed8-a5b9-077fb5e1f123" providerId="ADAL" clId="{B8BCA412-0860-4682-BD59-4EAC8176A175}" dt="2020-12-01T00:43:08.161" v="1927" actId="478"/>
          <ac:spMkLst>
            <pc:docMk/>
            <pc:sldMk cId="2562462993" sldId="282"/>
            <ac:spMk id="4" creationId="{E79833AA-BBEB-47AB-B808-79000AABC7CF}"/>
          </ac:spMkLst>
        </pc:spChg>
        <pc:graphicFrameChg chg="del modGraphic">
          <ac:chgData name="eguzman007@citymail.cuny.edu" userId="bfe265ec-e17f-4ed8-a5b9-077fb5e1f123" providerId="ADAL" clId="{B8BCA412-0860-4682-BD59-4EAC8176A175}" dt="2020-12-01T00:43:08.161" v="1927" actId="478"/>
          <ac:graphicFrameMkLst>
            <pc:docMk/>
            <pc:sldMk cId="2562462993" sldId="282"/>
            <ac:graphicFrameMk id="8" creationId="{02312980-F11D-4920-8673-2223084C61C9}"/>
          </ac:graphicFrameMkLst>
        </pc:graphicFrameChg>
      </pc:sldChg>
      <pc:sldChg chg="modSp mod">
        <pc:chgData name="eguzman007@citymail.cuny.edu" userId="bfe265ec-e17f-4ed8-a5b9-077fb5e1f123" providerId="ADAL" clId="{B8BCA412-0860-4682-BD59-4EAC8176A175}" dt="2020-12-01T03:00:04.097" v="2785" actId="14100"/>
        <pc:sldMkLst>
          <pc:docMk/>
          <pc:sldMk cId="10383869" sldId="283"/>
        </pc:sldMkLst>
        <pc:spChg chg="mod">
          <ac:chgData name="eguzman007@citymail.cuny.edu" userId="bfe265ec-e17f-4ed8-a5b9-077fb5e1f123" providerId="ADAL" clId="{B8BCA412-0860-4682-BD59-4EAC8176A175}" dt="2020-12-01T02:59:55.454" v="2783" actId="14100"/>
          <ac:spMkLst>
            <pc:docMk/>
            <pc:sldMk cId="10383869" sldId="283"/>
            <ac:spMk id="2" creationId="{116E927D-23A8-4F17-9A38-F97EBE9BC27B}"/>
          </ac:spMkLst>
        </pc:spChg>
        <pc:graphicFrameChg chg="mod modGraphic">
          <ac:chgData name="eguzman007@citymail.cuny.edu" userId="bfe265ec-e17f-4ed8-a5b9-077fb5e1f123" providerId="ADAL" clId="{B8BCA412-0860-4682-BD59-4EAC8176A175}" dt="2020-12-01T03:00:04.097" v="2785" actId="14100"/>
          <ac:graphicFrameMkLst>
            <pc:docMk/>
            <pc:sldMk cId="10383869" sldId="283"/>
            <ac:graphicFrameMk id="5" creationId="{D364DD42-A487-4638-9AD6-17BCF99F349D}"/>
          </ac:graphicFrameMkLst>
        </pc:graphicFrameChg>
      </pc:sldChg>
      <pc:sldChg chg="modSp mod">
        <pc:chgData name="eguzman007@citymail.cuny.edu" userId="bfe265ec-e17f-4ed8-a5b9-077fb5e1f123" providerId="ADAL" clId="{B8BCA412-0860-4682-BD59-4EAC8176A175}" dt="2020-12-01T01:49:01.962" v="2678"/>
        <pc:sldMkLst>
          <pc:docMk/>
          <pc:sldMk cId="2070708045" sldId="284"/>
        </pc:sldMkLst>
        <pc:spChg chg="mod">
          <ac:chgData name="eguzman007@citymail.cuny.edu" userId="bfe265ec-e17f-4ed8-a5b9-077fb5e1f123" providerId="ADAL" clId="{B8BCA412-0860-4682-BD59-4EAC8176A175}" dt="2020-12-01T01:49:01.962" v="2678"/>
          <ac:spMkLst>
            <pc:docMk/>
            <pc:sldMk cId="2070708045" sldId="284"/>
            <ac:spMk id="2" creationId="{CF5B8983-C972-4412-B7B3-372B8E79F1B9}"/>
          </ac:spMkLst>
        </pc:spChg>
        <pc:spChg chg="mod">
          <ac:chgData name="eguzman007@citymail.cuny.edu" userId="bfe265ec-e17f-4ed8-a5b9-077fb5e1f123" providerId="ADAL" clId="{B8BCA412-0860-4682-BD59-4EAC8176A175}" dt="2020-11-30T23:52:25.604" v="1255" actId="20577"/>
          <ac:spMkLst>
            <pc:docMk/>
            <pc:sldMk cId="2070708045" sldId="284"/>
            <ac:spMk id="3" creationId="{786A39AC-CDAB-48E4-9E2F-890221BF4B4C}"/>
          </ac:spMkLst>
        </pc:spChg>
      </pc:sldChg>
      <pc:sldChg chg="modSp mod">
        <pc:chgData name="eguzman007@citymail.cuny.edu" userId="bfe265ec-e17f-4ed8-a5b9-077fb5e1f123" providerId="ADAL" clId="{B8BCA412-0860-4682-BD59-4EAC8176A175}" dt="2020-12-01T01:49:10.321" v="2680"/>
        <pc:sldMkLst>
          <pc:docMk/>
          <pc:sldMk cId="390718034" sldId="285"/>
        </pc:sldMkLst>
        <pc:spChg chg="mod">
          <ac:chgData name="eguzman007@citymail.cuny.edu" userId="bfe265ec-e17f-4ed8-a5b9-077fb5e1f123" providerId="ADAL" clId="{B8BCA412-0860-4682-BD59-4EAC8176A175}" dt="2020-12-01T01:49:10.321" v="2680"/>
          <ac:spMkLst>
            <pc:docMk/>
            <pc:sldMk cId="390718034" sldId="285"/>
            <ac:spMk id="2" creationId="{6A2FBC66-B853-4D83-8190-343DA3D1C161}"/>
          </ac:spMkLst>
        </pc:spChg>
        <pc:spChg chg="mod">
          <ac:chgData name="eguzman007@citymail.cuny.edu" userId="bfe265ec-e17f-4ed8-a5b9-077fb5e1f123" providerId="ADAL" clId="{B8BCA412-0860-4682-BD59-4EAC8176A175}" dt="2020-12-01T00:55:07.403" v="1948" actId="14100"/>
          <ac:spMkLst>
            <pc:docMk/>
            <pc:sldMk cId="390718034" sldId="285"/>
            <ac:spMk id="4" creationId="{AF3310C0-339E-43F6-AEC8-79147EE41435}"/>
          </ac:spMkLst>
        </pc:spChg>
        <pc:spChg chg="mod">
          <ac:chgData name="eguzman007@citymail.cuny.edu" userId="bfe265ec-e17f-4ed8-a5b9-077fb5e1f123" providerId="ADAL" clId="{B8BCA412-0860-4682-BD59-4EAC8176A175}" dt="2020-12-01T00:54:36.962" v="1947" actId="20577"/>
          <ac:spMkLst>
            <pc:docMk/>
            <pc:sldMk cId="390718034" sldId="285"/>
            <ac:spMk id="12" creationId="{6C72E75F-8BF4-4DCC-A1CA-99730C6AAE6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52B8E-F078-4C53-A96E-30E3DA79603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94EDE90-16E0-47BC-852E-932B53EA8046}">
      <dgm:prSet/>
      <dgm:spPr/>
      <dgm:t>
        <a:bodyPr/>
        <a:lstStyle/>
        <a:p>
          <a:pPr>
            <a:lnSpc>
              <a:spcPct val="100000"/>
            </a:lnSpc>
          </a:pPr>
          <a:r>
            <a:rPr lang="en-US"/>
            <a:t>Introduction and Problem Statement</a:t>
          </a:r>
        </a:p>
      </dgm:t>
    </dgm:pt>
    <dgm:pt modelId="{05525D7B-0F93-4CD8-A877-26219DB0203E}" type="parTrans" cxnId="{8D9C2FDD-EAC4-4230-AAB3-6605B21A01C2}">
      <dgm:prSet/>
      <dgm:spPr/>
      <dgm:t>
        <a:bodyPr/>
        <a:lstStyle/>
        <a:p>
          <a:endParaRPr lang="en-US"/>
        </a:p>
      </dgm:t>
    </dgm:pt>
    <dgm:pt modelId="{53B3A172-9F8A-44B7-972E-23D0988B29CC}" type="sibTrans" cxnId="{8D9C2FDD-EAC4-4230-AAB3-6605B21A01C2}">
      <dgm:prSet/>
      <dgm:spPr/>
      <dgm:t>
        <a:bodyPr/>
        <a:lstStyle/>
        <a:p>
          <a:endParaRPr lang="en-US"/>
        </a:p>
      </dgm:t>
    </dgm:pt>
    <dgm:pt modelId="{C8A22898-6AFA-43EA-B5D5-D87247B380F5}">
      <dgm:prSet/>
      <dgm:spPr/>
      <dgm:t>
        <a:bodyPr/>
        <a:lstStyle/>
        <a:p>
          <a:pPr>
            <a:lnSpc>
              <a:spcPct val="100000"/>
            </a:lnSpc>
          </a:pPr>
          <a:r>
            <a:rPr lang="en-US"/>
            <a:t>Solution</a:t>
          </a:r>
        </a:p>
      </dgm:t>
    </dgm:pt>
    <dgm:pt modelId="{F626B235-55B2-41CD-8225-FBACF656A4AF}" type="parTrans" cxnId="{37CD8499-A6D6-40A2-A04E-82E0EA533085}">
      <dgm:prSet/>
      <dgm:spPr/>
      <dgm:t>
        <a:bodyPr/>
        <a:lstStyle/>
        <a:p>
          <a:endParaRPr lang="en-US"/>
        </a:p>
      </dgm:t>
    </dgm:pt>
    <dgm:pt modelId="{C22638F0-4065-4D4C-99D5-A28A1311172C}" type="sibTrans" cxnId="{37CD8499-A6D6-40A2-A04E-82E0EA533085}">
      <dgm:prSet/>
      <dgm:spPr/>
      <dgm:t>
        <a:bodyPr/>
        <a:lstStyle/>
        <a:p>
          <a:endParaRPr lang="en-US"/>
        </a:p>
      </dgm:t>
    </dgm:pt>
    <dgm:pt modelId="{C60E401F-FEE4-4542-AD51-EF1031B99900}">
      <dgm:prSet/>
      <dgm:spPr/>
      <dgm:t>
        <a:bodyPr/>
        <a:lstStyle/>
        <a:p>
          <a:pPr>
            <a:lnSpc>
              <a:spcPct val="100000"/>
            </a:lnSpc>
          </a:pPr>
          <a:r>
            <a:rPr lang="en-US"/>
            <a:t>Goals/Objectives</a:t>
          </a:r>
        </a:p>
      </dgm:t>
    </dgm:pt>
    <dgm:pt modelId="{D20782CA-DF83-469C-ACCF-2FDBA25CD2FD}" type="parTrans" cxnId="{A23DED95-4CAE-4BAB-B886-80A72A0D717E}">
      <dgm:prSet/>
      <dgm:spPr/>
      <dgm:t>
        <a:bodyPr/>
        <a:lstStyle/>
        <a:p>
          <a:endParaRPr lang="en-US"/>
        </a:p>
      </dgm:t>
    </dgm:pt>
    <dgm:pt modelId="{F3AAE01C-72DB-43B4-85AD-99BF0EB1DC18}" type="sibTrans" cxnId="{A23DED95-4CAE-4BAB-B886-80A72A0D717E}">
      <dgm:prSet/>
      <dgm:spPr/>
      <dgm:t>
        <a:bodyPr/>
        <a:lstStyle/>
        <a:p>
          <a:endParaRPr lang="en-US"/>
        </a:p>
      </dgm:t>
    </dgm:pt>
    <dgm:pt modelId="{F14ADE78-5167-4094-B198-06D18B0DEA4D}">
      <dgm:prSet/>
      <dgm:spPr/>
      <dgm:t>
        <a:bodyPr/>
        <a:lstStyle/>
        <a:p>
          <a:pPr>
            <a:lnSpc>
              <a:spcPct val="100000"/>
            </a:lnSpc>
          </a:pPr>
          <a:r>
            <a:rPr lang="en-US"/>
            <a:t>Technical Specifications and Project </a:t>
          </a:r>
          <a:r>
            <a:rPr lang="en-US">
              <a:latin typeface="Corbel" panose="020B0503020204020204"/>
            </a:rPr>
            <a:t>Management</a:t>
          </a:r>
          <a:endParaRPr lang="en-US"/>
        </a:p>
      </dgm:t>
    </dgm:pt>
    <dgm:pt modelId="{EAAF30D4-65A1-4CA3-A2A9-520B8C6BA96C}" type="parTrans" cxnId="{524FFBA0-02D6-447B-90CC-C41351669FE8}">
      <dgm:prSet/>
      <dgm:spPr/>
      <dgm:t>
        <a:bodyPr/>
        <a:lstStyle/>
        <a:p>
          <a:endParaRPr lang="en-US"/>
        </a:p>
      </dgm:t>
    </dgm:pt>
    <dgm:pt modelId="{C9B1A473-B5AF-4FEC-8727-F3145A7CFDE6}" type="sibTrans" cxnId="{524FFBA0-02D6-447B-90CC-C41351669FE8}">
      <dgm:prSet/>
      <dgm:spPr/>
      <dgm:t>
        <a:bodyPr/>
        <a:lstStyle/>
        <a:p>
          <a:endParaRPr lang="en-US"/>
        </a:p>
      </dgm:t>
    </dgm:pt>
    <dgm:pt modelId="{7F81F933-29F5-409A-92C8-FB398931982A}">
      <dgm:prSet phldr="0"/>
      <dgm:spPr/>
      <dgm:t>
        <a:bodyPr/>
        <a:lstStyle/>
        <a:p>
          <a:pPr>
            <a:lnSpc>
              <a:spcPct val="100000"/>
            </a:lnSpc>
          </a:pPr>
          <a:r>
            <a:rPr lang="en-US">
              <a:latin typeface="Corbel" panose="020B0503020204020204"/>
            </a:rPr>
            <a:t>Budget and Schedule</a:t>
          </a:r>
        </a:p>
      </dgm:t>
    </dgm:pt>
    <dgm:pt modelId="{BA038795-7F53-450D-BFFE-92BDE6D7987E}" type="parTrans" cxnId="{172856E0-42E7-4465-890D-27C6B47FDB01}">
      <dgm:prSet/>
      <dgm:spPr/>
      <dgm:t>
        <a:bodyPr/>
        <a:lstStyle/>
        <a:p>
          <a:endParaRPr lang="en-US"/>
        </a:p>
      </dgm:t>
    </dgm:pt>
    <dgm:pt modelId="{2D183807-1757-4DEB-AC88-FA3010069E6E}" type="sibTrans" cxnId="{172856E0-42E7-4465-890D-27C6B47FDB01}">
      <dgm:prSet/>
      <dgm:spPr/>
      <dgm:t>
        <a:bodyPr/>
        <a:lstStyle/>
        <a:p>
          <a:endParaRPr lang="en-US"/>
        </a:p>
      </dgm:t>
    </dgm:pt>
    <dgm:pt modelId="{E9816B94-0A86-4ED0-BE9E-0E5E89A55791}">
      <dgm:prSet phldr="0"/>
      <dgm:spPr/>
      <dgm:t>
        <a:bodyPr/>
        <a:lstStyle/>
        <a:p>
          <a:pPr>
            <a:lnSpc>
              <a:spcPct val="100000"/>
            </a:lnSpc>
          </a:pPr>
          <a:r>
            <a:rPr lang="en-US">
              <a:latin typeface="Corbel" panose="020B0503020204020204"/>
            </a:rPr>
            <a:t>References </a:t>
          </a:r>
        </a:p>
      </dgm:t>
    </dgm:pt>
    <dgm:pt modelId="{B2BC6BF8-E455-44B0-9525-2F403D5DF7C6}" type="parTrans" cxnId="{4C44A05C-F0E1-4963-9CFD-DFE414E66417}">
      <dgm:prSet/>
      <dgm:spPr/>
      <dgm:t>
        <a:bodyPr/>
        <a:lstStyle/>
        <a:p>
          <a:endParaRPr lang="en-US"/>
        </a:p>
      </dgm:t>
    </dgm:pt>
    <dgm:pt modelId="{33C4C87C-342D-48AB-A20D-E765CA3D7779}" type="sibTrans" cxnId="{4C44A05C-F0E1-4963-9CFD-DFE414E66417}">
      <dgm:prSet/>
      <dgm:spPr/>
      <dgm:t>
        <a:bodyPr/>
        <a:lstStyle/>
        <a:p>
          <a:endParaRPr lang="en-US"/>
        </a:p>
      </dgm:t>
    </dgm:pt>
    <dgm:pt modelId="{29EB01DB-01F3-4FDA-9A1D-7F7FB6F7EF23}" type="pres">
      <dgm:prSet presAssocID="{86952B8E-F078-4C53-A96E-30E3DA796038}" presName="root" presStyleCnt="0">
        <dgm:presLayoutVars>
          <dgm:dir/>
          <dgm:resizeHandles val="exact"/>
        </dgm:presLayoutVars>
      </dgm:prSet>
      <dgm:spPr/>
    </dgm:pt>
    <dgm:pt modelId="{D169A209-91BA-4221-AC28-7563152A1B27}" type="pres">
      <dgm:prSet presAssocID="{294EDE90-16E0-47BC-852E-932B53EA8046}" presName="compNode" presStyleCnt="0"/>
      <dgm:spPr/>
    </dgm:pt>
    <dgm:pt modelId="{2A8D2C4F-5BF6-40C2-A543-4674B0B73112}" type="pres">
      <dgm:prSet presAssocID="{294EDE90-16E0-47BC-852E-932B53EA8046}" presName="bgRect" presStyleLbl="bgShp" presStyleIdx="0" presStyleCnt="6"/>
      <dgm:spPr/>
    </dgm:pt>
    <dgm:pt modelId="{685E39AA-4B6F-4B76-9E3B-E632560AF7D5}" type="pres">
      <dgm:prSet presAssocID="{294EDE90-16E0-47BC-852E-932B53EA804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3119E9A-F390-43A2-BE00-EB2F861189F3}" type="pres">
      <dgm:prSet presAssocID="{294EDE90-16E0-47BC-852E-932B53EA8046}" presName="spaceRect" presStyleCnt="0"/>
      <dgm:spPr/>
    </dgm:pt>
    <dgm:pt modelId="{E6FAE18A-66E9-4544-BC4D-37A24D01B1E7}" type="pres">
      <dgm:prSet presAssocID="{294EDE90-16E0-47BC-852E-932B53EA8046}" presName="parTx" presStyleLbl="revTx" presStyleIdx="0" presStyleCnt="6">
        <dgm:presLayoutVars>
          <dgm:chMax val="0"/>
          <dgm:chPref val="0"/>
        </dgm:presLayoutVars>
      </dgm:prSet>
      <dgm:spPr/>
    </dgm:pt>
    <dgm:pt modelId="{1C3CF31D-A452-4663-A459-BE69EAEC19F3}" type="pres">
      <dgm:prSet presAssocID="{53B3A172-9F8A-44B7-972E-23D0988B29CC}" presName="sibTrans" presStyleCnt="0"/>
      <dgm:spPr/>
    </dgm:pt>
    <dgm:pt modelId="{260D04D0-C56C-49B7-82CA-22BB9BF669E5}" type="pres">
      <dgm:prSet presAssocID="{C8A22898-6AFA-43EA-B5D5-D87247B380F5}" presName="compNode" presStyleCnt="0"/>
      <dgm:spPr/>
    </dgm:pt>
    <dgm:pt modelId="{CFBF7BA0-C01A-48C5-A6DD-8B7E34B7AAEC}" type="pres">
      <dgm:prSet presAssocID="{C8A22898-6AFA-43EA-B5D5-D87247B380F5}" presName="bgRect" presStyleLbl="bgShp" presStyleIdx="1" presStyleCnt="6"/>
      <dgm:spPr/>
    </dgm:pt>
    <dgm:pt modelId="{E3B22F51-32C0-4608-AFDE-C0B33C443978}" type="pres">
      <dgm:prSet presAssocID="{C8A22898-6AFA-43EA-B5D5-D87247B380F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825ED9F0-62BC-450F-967D-E56F5FAA5C23}" type="pres">
      <dgm:prSet presAssocID="{C8A22898-6AFA-43EA-B5D5-D87247B380F5}" presName="spaceRect" presStyleCnt="0"/>
      <dgm:spPr/>
    </dgm:pt>
    <dgm:pt modelId="{6ADE2B81-C4AE-4548-A9A7-F7404BD459BC}" type="pres">
      <dgm:prSet presAssocID="{C8A22898-6AFA-43EA-B5D5-D87247B380F5}" presName="parTx" presStyleLbl="revTx" presStyleIdx="1" presStyleCnt="6">
        <dgm:presLayoutVars>
          <dgm:chMax val="0"/>
          <dgm:chPref val="0"/>
        </dgm:presLayoutVars>
      </dgm:prSet>
      <dgm:spPr/>
    </dgm:pt>
    <dgm:pt modelId="{9739D5D8-72D6-4766-86F0-D0AB727BD4C4}" type="pres">
      <dgm:prSet presAssocID="{C22638F0-4065-4D4C-99D5-A28A1311172C}" presName="sibTrans" presStyleCnt="0"/>
      <dgm:spPr/>
    </dgm:pt>
    <dgm:pt modelId="{95B62155-3E3E-49C4-BC61-534F27612D42}" type="pres">
      <dgm:prSet presAssocID="{C60E401F-FEE4-4542-AD51-EF1031B99900}" presName="compNode" presStyleCnt="0"/>
      <dgm:spPr/>
    </dgm:pt>
    <dgm:pt modelId="{C16ADC37-C211-452D-BD62-B9B65336D1C4}" type="pres">
      <dgm:prSet presAssocID="{C60E401F-FEE4-4542-AD51-EF1031B99900}" presName="bgRect" presStyleLbl="bgShp" presStyleIdx="2" presStyleCnt="6"/>
      <dgm:spPr/>
    </dgm:pt>
    <dgm:pt modelId="{79459F7D-D592-488D-9161-A7524D8CC14B}" type="pres">
      <dgm:prSet presAssocID="{C60E401F-FEE4-4542-AD51-EF1031B9990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0ED6B24E-09FB-4FEF-A135-C7DB94CCB4BD}" type="pres">
      <dgm:prSet presAssocID="{C60E401F-FEE4-4542-AD51-EF1031B99900}" presName="spaceRect" presStyleCnt="0"/>
      <dgm:spPr/>
    </dgm:pt>
    <dgm:pt modelId="{6CE4A56A-85F4-4E6B-ADEE-5A793449AA17}" type="pres">
      <dgm:prSet presAssocID="{C60E401F-FEE4-4542-AD51-EF1031B99900}" presName="parTx" presStyleLbl="revTx" presStyleIdx="2" presStyleCnt="6">
        <dgm:presLayoutVars>
          <dgm:chMax val="0"/>
          <dgm:chPref val="0"/>
        </dgm:presLayoutVars>
      </dgm:prSet>
      <dgm:spPr/>
    </dgm:pt>
    <dgm:pt modelId="{54E1E422-DF8E-4CC0-A5FC-82CAE1826604}" type="pres">
      <dgm:prSet presAssocID="{F3AAE01C-72DB-43B4-85AD-99BF0EB1DC18}" presName="sibTrans" presStyleCnt="0"/>
      <dgm:spPr/>
    </dgm:pt>
    <dgm:pt modelId="{87D82F44-0AB5-48EE-975E-921B5504BD10}" type="pres">
      <dgm:prSet presAssocID="{F14ADE78-5167-4094-B198-06D18B0DEA4D}" presName="compNode" presStyleCnt="0"/>
      <dgm:spPr/>
    </dgm:pt>
    <dgm:pt modelId="{0F633D22-3179-4145-A70C-ED31A5BB8168}" type="pres">
      <dgm:prSet presAssocID="{F14ADE78-5167-4094-B198-06D18B0DEA4D}" presName="bgRect" presStyleLbl="bgShp" presStyleIdx="3" presStyleCnt="6"/>
      <dgm:spPr/>
    </dgm:pt>
    <dgm:pt modelId="{1EDB7B8F-C955-4FA7-8213-73DD6B678C07}" type="pres">
      <dgm:prSet presAssocID="{F14ADE78-5167-4094-B198-06D18B0DEA4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D1450150-6212-40B8-B3E8-A35B499F745E}" type="pres">
      <dgm:prSet presAssocID="{F14ADE78-5167-4094-B198-06D18B0DEA4D}" presName="spaceRect" presStyleCnt="0"/>
      <dgm:spPr/>
    </dgm:pt>
    <dgm:pt modelId="{C132CA4B-22E4-43C6-98F6-A86039EE3A29}" type="pres">
      <dgm:prSet presAssocID="{F14ADE78-5167-4094-B198-06D18B0DEA4D}" presName="parTx" presStyleLbl="revTx" presStyleIdx="3" presStyleCnt="6">
        <dgm:presLayoutVars>
          <dgm:chMax val="0"/>
          <dgm:chPref val="0"/>
        </dgm:presLayoutVars>
      </dgm:prSet>
      <dgm:spPr/>
    </dgm:pt>
    <dgm:pt modelId="{B4E6E11C-25E7-485D-9DFC-C1911BB33803}" type="pres">
      <dgm:prSet presAssocID="{C9B1A473-B5AF-4FEC-8727-F3145A7CFDE6}" presName="sibTrans" presStyleCnt="0"/>
      <dgm:spPr/>
    </dgm:pt>
    <dgm:pt modelId="{A883F0A2-040C-4EAE-85E7-1D92CE9CF7AE}" type="pres">
      <dgm:prSet presAssocID="{7F81F933-29F5-409A-92C8-FB398931982A}" presName="compNode" presStyleCnt="0"/>
      <dgm:spPr/>
    </dgm:pt>
    <dgm:pt modelId="{80D97EBA-DC91-4B07-BB6B-17DEFC9DA36E}" type="pres">
      <dgm:prSet presAssocID="{7F81F933-29F5-409A-92C8-FB398931982A}" presName="bgRect" presStyleLbl="bgShp" presStyleIdx="4" presStyleCnt="6"/>
      <dgm:spPr/>
    </dgm:pt>
    <dgm:pt modelId="{DF6C1AAC-9E0A-450B-8999-E6D63A1CD40D}" type="pres">
      <dgm:prSet presAssocID="{7F81F933-29F5-409A-92C8-FB398931982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77E8DADB-B286-4098-BA34-960256049ECF}" type="pres">
      <dgm:prSet presAssocID="{7F81F933-29F5-409A-92C8-FB398931982A}" presName="spaceRect" presStyleCnt="0"/>
      <dgm:spPr/>
    </dgm:pt>
    <dgm:pt modelId="{5DCDC778-DC5A-4224-B0D5-07A93F407AC1}" type="pres">
      <dgm:prSet presAssocID="{7F81F933-29F5-409A-92C8-FB398931982A}" presName="parTx" presStyleLbl="revTx" presStyleIdx="4" presStyleCnt="6">
        <dgm:presLayoutVars>
          <dgm:chMax val="0"/>
          <dgm:chPref val="0"/>
        </dgm:presLayoutVars>
      </dgm:prSet>
      <dgm:spPr/>
    </dgm:pt>
    <dgm:pt modelId="{1E72B8CE-3591-414D-A866-4C48E3C648EF}" type="pres">
      <dgm:prSet presAssocID="{2D183807-1757-4DEB-AC88-FA3010069E6E}" presName="sibTrans" presStyleCnt="0"/>
      <dgm:spPr/>
    </dgm:pt>
    <dgm:pt modelId="{008A776C-1ADD-4CAA-B443-7715F59E1A6B}" type="pres">
      <dgm:prSet presAssocID="{E9816B94-0A86-4ED0-BE9E-0E5E89A55791}" presName="compNode" presStyleCnt="0"/>
      <dgm:spPr/>
    </dgm:pt>
    <dgm:pt modelId="{F268D44B-4DBD-4F33-94C3-C8D09CE60476}" type="pres">
      <dgm:prSet presAssocID="{E9816B94-0A86-4ED0-BE9E-0E5E89A55791}" presName="bgRect" presStyleLbl="bgShp" presStyleIdx="5" presStyleCnt="6"/>
      <dgm:spPr/>
    </dgm:pt>
    <dgm:pt modelId="{58137D44-AA21-4EBC-BFBC-A79B444EEC13}" type="pres">
      <dgm:prSet presAssocID="{E9816B94-0A86-4ED0-BE9E-0E5E89A5579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rrow circle"/>
        </a:ext>
      </dgm:extLst>
    </dgm:pt>
    <dgm:pt modelId="{7CAB4AEA-5168-4DF3-BFF9-8E1BC4CA8B94}" type="pres">
      <dgm:prSet presAssocID="{E9816B94-0A86-4ED0-BE9E-0E5E89A55791}" presName="spaceRect" presStyleCnt="0"/>
      <dgm:spPr/>
    </dgm:pt>
    <dgm:pt modelId="{13AACA91-CA04-47E7-86F9-806E7ADE6886}" type="pres">
      <dgm:prSet presAssocID="{E9816B94-0A86-4ED0-BE9E-0E5E89A55791}" presName="parTx" presStyleLbl="revTx" presStyleIdx="5" presStyleCnt="6">
        <dgm:presLayoutVars>
          <dgm:chMax val="0"/>
          <dgm:chPref val="0"/>
        </dgm:presLayoutVars>
      </dgm:prSet>
      <dgm:spPr/>
    </dgm:pt>
  </dgm:ptLst>
  <dgm:cxnLst>
    <dgm:cxn modelId="{8353F00F-4B1B-42E9-A3BF-884AE3E255B5}" type="presOf" srcId="{7F81F933-29F5-409A-92C8-FB398931982A}" destId="{5DCDC778-DC5A-4224-B0D5-07A93F407AC1}" srcOrd="0" destOrd="0" presId="urn:microsoft.com/office/officeart/2018/2/layout/IconVerticalSolidList"/>
    <dgm:cxn modelId="{935B2216-0F70-4C14-BC22-8332D77279C9}" type="presOf" srcId="{294EDE90-16E0-47BC-852E-932B53EA8046}" destId="{E6FAE18A-66E9-4544-BC4D-37A24D01B1E7}" srcOrd="0" destOrd="0" presId="urn:microsoft.com/office/officeart/2018/2/layout/IconVerticalSolidList"/>
    <dgm:cxn modelId="{4C44A05C-F0E1-4963-9CFD-DFE414E66417}" srcId="{86952B8E-F078-4C53-A96E-30E3DA796038}" destId="{E9816B94-0A86-4ED0-BE9E-0E5E89A55791}" srcOrd="5" destOrd="0" parTransId="{B2BC6BF8-E455-44B0-9525-2F403D5DF7C6}" sibTransId="{33C4C87C-342D-48AB-A20D-E765CA3D7779}"/>
    <dgm:cxn modelId="{A23DED95-4CAE-4BAB-B886-80A72A0D717E}" srcId="{86952B8E-F078-4C53-A96E-30E3DA796038}" destId="{C60E401F-FEE4-4542-AD51-EF1031B99900}" srcOrd="2" destOrd="0" parTransId="{D20782CA-DF83-469C-ACCF-2FDBA25CD2FD}" sibTransId="{F3AAE01C-72DB-43B4-85AD-99BF0EB1DC18}"/>
    <dgm:cxn modelId="{37CD8499-A6D6-40A2-A04E-82E0EA533085}" srcId="{86952B8E-F078-4C53-A96E-30E3DA796038}" destId="{C8A22898-6AFA-43EA-B5D5-D87247B380F5}" srcOrd="1" destOrd="0" parTransId="{F626B235-55B2-41CD-8225-FBACF656A4AF}" sibTransId="{C22638F0-4065-4D4C-99D5-A28A1311172C}"/>
    <dgm:cxn modelId="{524FFBA0-02D6-447B-90CC-C41351669FE8}" srcId="{86952B8E-F078-4C53-A96E-30E3DA796038}" destId="{F14ADE78-5167-4094-B198-06D18B0DEA4D}" srcOrd="3" destOrd="0" parTransId="{EAAF30D4-65A1-4CA3-A2A9-520B8C6BA96C}" sibTransId="{C9B1A473-B5AF-4FEC-8727-F3145A7CFDE6}"/>
    <dgm:cxn modelId="{A77493B2-D223-4EB9-AE2D-61EBC326011E}" type="presOf" srcId="{86952B8E-F078-4C53-A96E-30E3DA796038}" destId="{29EB01DB-01F3-4FDA-9A1D-7F7FB6F7EF23}" srcOrd="0" destOrd="0" presId="urn:microsoft.com/office/officeart/2018/2/layout/IconVerticalSolidList"/>
    <dgm:cxn modelId="{BF2E3CC6-E958-4BAF-A23C-417396E12383}" type="presOf" srcId="{C60E401F-FEE4-4542-AD51-EF1031B99900}" destId="{6CE4A56A-85F4-4E6B-ADEE-5A793449AA17}" srcOrd="0" destOrd="0" presId="urn:microsoft.com/office/officeart/2018/2/layout/IconVerticalSolidList"/>
    <dgm:cxn modelId="{8D9C2FDD-EAC4-4230-AAB3-6605B21A01C2}" srcId="{86952B8E-F078-4C53-A96E-30E3DA796038}" destId="{294EDE90-16E0-47BC-852E-932B53EA8046}" srcOrd="0" destOrd="0" parTransId="{05525D7B-0F93-4CD8-A877-26219DB0203E}" sibTransId="{53B3A172-9F8A-44B7-972E-23D0988B29CC}"/>
    <dgm:cxn modelId="{172856E0-42E7-4465-890D-27C6B47FDB01}" srcId="{86952B8E-F078-4C53-A96E-30E3DA796038}" destId="{7F81F933-29F5-409A-92C8-FB398931982A}" srcOrd="4" destOrd="0" parTransId="{BA038795-7F53-450D-BFFE-92BDE6D7987E}" sibTransId="{2D183807-1757-4DEB-AC88-FA3010069E6E}"/>
    <dgm:cxn modelId="{BCB454F2-D6CF-4873-97F4-D09F9BCB2880}" type="presOf" srcId="{F14ADE78-5167-4094-B198-06D18B0DEA4D}" destId="{C132CA4B-22E4-43C6-98F6-A86039EE3A29}" srcOrd="0" destOrd="0" presId="urn:microsoft.com/office/officeart/2018/2/layout/IconVerticalSolidList"/>
    <dgm:cxn modelId="{8E9F7AF8-AD37-4D6F-A139-CE94125D8A2B}" type="presOf" srcId="{E9816B94-0A86-4ED0-BE9E-0E5E89A55791}" destId="{13AACA91-CA04-47E7-86F9-806E7ADE6886}" srcOrd="0" destOrd="0" presId="urn:microsoft.com/office/officeart/2018/2/layout/IconVerticalSolidList"/>
    <dgm:cxn modelId="{1CF544FB-8958-47F2-8AE1-D2507BB1DFC3}" type="presOf" srcId="{C8A22898-6AFA-43EA-B5D5-D87247B380F5}" destId="{6ADE2B81-C4AE-4548-A9A7-F7404BD459BC}" srcOrd="0" destOrd="0" presId="urn:microsoft.com/office/officeart/2018/2/layout/IconVerticalSolidList"/>
    <dgm:cxn modelId="{E4B10C8B-2B74-4E8B-AE37-9C106EC57424}" type="presParOf" srcId="{29EB01DB-01F3-4FDA-9A1D-7F7FB6F7EF23}" destId="{D169A209-91BA-4221-AC28-7563152A1B27}" srcOrd="0" destOrd="0" presId="urn:microsoft.com/office/officeart/2018/2/layout/IconVerticalSolidList"/>
    <dgm:cxn modelId="{E581269B-6FA7-47FA-87A7-D29E87C72B89}" type="presParOf" srcId="{D169A209-91BA-4221-AC28-7563152A1B27}" destId="{2A8D2C4F-5BF6-40C2-A543-4674B0B73112}" srcOrd="0" destOrd="0" presId="urn:microsoft.com/office/officeart/2018/2/layout/IconVerticalSolidList"/>
    <dgm:cxn modelId="{DE760A72-FBE6-4887-9E92-8230ED1C418D}" type="presParOf" srcId="{D169A209-91BA-4221-AC28-7563152A1B27}" destId="{685E39AA-4B6F-4B76-9E3B-E632560AF7D5}" srcOrd="1" destOrd="0" presId="urn:microsoft.com/office/officeart/2018/2/layout/IconVerticalSolidList"/>
    <dgm:cxn modelId="{BAE58ACB-EF54-4452-9758-C383FD258F7A}" type="presParOf" srcId="{D169A209-91BA-4221-AC28-7563152A1B27}" destId="{23119E9A-F390-43A2-BE00-EB2F861189F3}" srcOrd="2" destOrd="0" presId="urn:microsoft.com/office/officeart/2018/2/layout/IconVerticalSolidList"/>
    <dgm:cxn modelId="{DA9D6383-4BA0-4619-969C-7193BE9DF442}" type="presParOf" srcId="{D169A209-91BA-4221-AC28-7563152A1B27}" destId="{E6FAE18A-66E9-4544-BC4D-37A24D01B1E7}" srcOrd="3" destOrd="0" presId="urn:microsoft.com/office/officeart/2018/2/layout/IconVerticalSolidList"/>
    <dgm:cxn modelId="{D7A46DB0-130D-4354-A1D6-E3E2B96CD57F}" type="presParOf" srcId="{29EB01DB-01F3-4FDA-9A1D-7F7FB6F7EF23}" destId="{1C3CF31D-A452-4663-A459-BE69EAEC19F3}" srcOrd="1" destOrd="0" presId="urn:microsoft.com/office/officeart/2018/2/layout/IconVerticalSolidList"/>
    <dgm:cxn modelId="{841304FF-9E1A-4C7D-B40A-A6B25C0DA48F}" type="presParOf" srcId="{29EB01DB-01F3-4FDA-9A1D-7F7FB6F7EF23}" destId="{260D04D0-C56C-49B7-82CA-22BB9BF669E5}" srcOrd="2" destOrd="0" presId="urn:microsoft.com/office/officeart/2018/2/layout/IconVerticalSolidList"/>
    <dgm:cxn modelId="{FEF0700C-0E43-4C37-AB40-711D5704DF26}" type="presParOf" srcId="{260D04D0-C56C-49B7-82CA-22BB9BF669E5}" destId="{CFBF7BA0-C01A-48C5-A6DD-8B7E34B7AAEC}" srcOrd="0" destOrd="0" presId="urn:microsoft.com/office/officeart/2018/2/layout/IconVerticalSolidList"/>
    <dgm:cxn modelId="{2072269F-D48E-424B-B526-42FEA944429B}" type="presParOf" srcId="{260D04D0-C56C-49B7-82CA-22BB9BF669E5}" destId="{E3B22F51-32C0-4608-AFDE-C0B33C443978}" srcOrd="1" destOrd="0" presId="urn:microsoft.com/office/officeart/2018/2/layout/IconVerticalSolidList"/>
    <dgm:cxn modelId="{E2BE996A-0869-4434-87B5-7BA2C190A30B}" type="presParOf" srcId="{260D04D0-C56C-49B7-82CA-22BB9BF669E5}" destId="{825ED9F0-62BC-450F-967D-E56F5FAA5C23}" srcOrd="2" destOrd="0" presId="urn:microsoft.com/office/officeart/2018/2/layout/IconVerticalSolidList"/>
    <dgm:cxn modelId="{4B21DC93-7A4A-4595-9892-52580EBDF7AF}" type="presParOf" srcId="{260D04D0-C56C-49B7-82CA-22BB9BF669E5}" destId="{6ADE2B81-C4AE-4548-A9A7-F7404BD459BC}" srcOrd="3" destOrd="0" presId="urn:microsoft.com/office/officeart/2018/2/layout/IconVerticalSolidList"/>
    <dgm:cxn modelId="{64AE8930-E814-4FA6-B4F7-64D14ECAEFED}" type="presParOf" srcId="{29EB01DB-01F3-4FDA-9A1D-7F7FB6F7EF23}" destId="{9739D5D8-72D6-4766-86F0-D0AB727BD4C4}" srcOrd="3" destOrd="0" presId="urn:microsoft.com/office/officeart/2018/2/layout/IconVerticalSolidList"/>
    <dgm:cxn modelId="{F5B0C57B-A936-4F38-A4E2-AEBFD2342717}" type="presParOf" srcId="{29EB01DB-01F3-4FDA-9A1D-7F7FB6F7EF23}" destId="{95B62155-3E3E-49C4-BC61-534F27612D42}" srcOrd="4" destOrd="0" presId="urn:microsoft.com/office/officeart/2018/2/layout/IconVerticalSolidList"/>
    <dgm:cxn modelId="{E42364C5-4534-45BD-A427-96C0BB532EDC}" type="presParOf" srcId="{95B62155-3E3E-49C4-BC61-534F27612D42}" destId="{C16ADC37-C211-452D-BD62-B9B65336D1C4}" srcOrd="0" destOrd="0" presId="urn:microsoft.com/office/officeart/2018/2/layout/IconVerticalSolidList"/>
    <dgm:cxn modelId="{D15B2917-92AD-40BE-885A-CD2ECCEFD109}" type="presParOf" srcId="{95B62155-3E3E-49C4-BC61-534F27612D42}" destId="{79459F7D-D592-488D-9161-A7524D8CC14B}" srcOrd="1" destOrd="0" presId="urn:microsoft.com/office/officeart/2018/2/layout/IconVerticalSolidList"/>
    <dgm:cxn modelId="{C3142B82-70A4-4904-9EA9-1FCAC1C8535D}" type="presParOf" srcId="{95B62155-3E3E-49C4-BC61-534F27612D42}" destId="{0ED6B24E-09FB-4FEF-A135-C7DB94CCB4BD}" srcOrd="2" destOrd="0" presId="urn:microsoft.com/office/officeart/2018/2/layout/IconVerticalSolidList"/>
    <dgm:cxn modelId="{B7B7FF2F-6927-487C-A366-050011FADF23}" type="presParOf" srcId="{95B62155-3E3E-49C4-BC61-534F27612D42}" destId="{6CE4A56A-85F4-4E6B-ADEE-5A793449AA17}" srcOrd="3" destOrd="0" presId="urn:microsoft.com/office/officeart/2018/2/layout/IconVerticalSolidList"/>
    <dgm:cxn modelId="{631180C0-DA8B-4C49-AF58-46B555B5D69A}" type="presParOf" srcId="{29EB01DB-01F3-4FDA-9A1D-7F7FB6F7EF23}" destId="{54E1E422-DF8E-4CC0-A5FC-82CAE1826604}" srcOrd="5" destOrd="0" presId="urn:microsoft.com/office/officeart/2018/2/layout/IconVerticalSolidList"/>
    <dgm:cxn modelId="{2C3CB65E-409A-4264-B6E1-E6423CABD432}" type="presParOf" srcId="{29EB01DB-01F3-4FDA-9A1D-7F7FB6F7EF23}" destId="{87D82F44-0AB5-48EE-975E-921B5504BD10}" srcOrd="6" destOrd="0" presId="urn:microsoft.com/office/officeart/2018/2/layout/IconVerticalSolidList"/>
    <dgm:cxn modelId="{FA6A4341-2E3D-41BA-BFCB-675F25B0A0EF}" type="presParOf" srcId="{87D82F44-0AB5-48EE-975E-921B5504BD10}" destId="{0F633D22-3179-4145-A70C-ED31A5BB8168}" srcOrd="0" destOrd="0" presId="urn:microsoft.com/office/officeart/2018/2/layout/IconVerticalSolidList"/>
    <dgm:cxn modelId="{537221D8-EB81-4925-A690-D054EF557400}" type="presParOf" srcId="{87D82F44-0AB5-48EE-975E-921B5504BD10}" destId="{1EDB7B8F-C955-4FA7-8213-73DD6B678C07}" srcOrd="1" destOrd="0" presId="urn:microsoft.com/office/officeart/2018/2/layout/IconVerticalSolidList"/>
    <dgm:cxn modelId="{95529CD4-0376-4684-974A-3D02C90FD979}" type="presParOf" srcId="{87D82F44-0AB5-48EE-975E-921B5504BD10}" destId="{D1450150-6212-40B8-B3E8-A35B499F745E}" srcOrd="2" destOrd="0" presId="urn:microsoft.com/office/officeart/2018/2/layout/IconVerticalSolidList"/>
    <dgm:cxn modelId="{374EB7F1-BF4E-4426-9704-E50DD4A59580}" type="presParOf" srcId="{87D82F44-0AB5-48EE-975E-921B5504BD10}" destId="{C132CA4B-22E4-43C6-98F6-A86039EE3A29}" srcOrd="3" destOrd="0" presId="urn:microsoft.com/office/officeart/2018/2/layout/IconVerticalSolidList"/>
    <dgm:cxn modelId="{A36208AE-E998-46FE-999A-BE374AF7BDB2}" type="presParOf" srcId="{29EB01DB-01F3-4FDA-9A1D-7F7FB6F7EF23}" destId="{B4E6E11C-25E7-485D-9DFC-C1911BB33803}" srcOrd="7" destOrd="0" presId="urn:microsoft.com/office/officeart/2018/2/layout/IconVerticalSolidList"/>
    <dgm:cxn modelId="{8B95624C-9B1A-43DA-B2F6-92988C64D26A}" type="presParOf" srcId="{29EB01DB-01F3-4FDA-9A1D-7F7FB6F7EF23}" destId="{A883F0A2-040C-4EAE-85E7-1D92CE9CF7AE}" srcOrd="8" destOrd="0" presId="urn:microsoft.com/office/officeart/2018/2/layout/IconVerticalSolidList"/>
    <dgm:cxn modelId="{8CBB5035-4246-47C6-A3CD-43A63E029B33}" type="presParOf" srcId="{A883F0A2-040C-4EAE-85E7-1D92CE9CF7AE}" destId="{80D97EBA-DC91-4B07-BB6B-17DEFC9DA36E}" srcOrd="0" destOrd="0" presId="urn:microsoft.com/office/officeart/2018/2/layout/IconVerticalSolidList"/>
    <dgm:cxn modelId="{CD1A9159-FE6D-4307-A514-5D6B86C07B50}" type="presParOf" srcId="{A883F0A2-040C-4EAE-85E7-1D92CE9CF7AE}" destId="{DF6C1AAC-9E0A-450B-8999-E6D63A1CD40D}" srcOrd="1" destOrd="0" presId="urn:microsoft.com/office/officeart/2018/2/layout/IconVerticalSolidList"/>
    <dgm:cxn modelId="{519333DC-2F50-4966-9EC9-B9CA6CCA5661}" type="presParOf" srcId="{A883F0A2-040C-4EAE-85E7-1D92CE9CF7AE}" destId="{77E8DADB-B286-4098-BA34-960256049ECF}" srcOrd="2" destOrd="0" presId="urn:microsoft.com/office/officeart/2018/2/layout/IconVerticalSolidList"/>
    <dgm:cxn modelId="{1025785F-D023-4293-9DF9-135FAB972160}" type="presParOf" srcId="{A883F0A2-040C-4EAE-85E7-1D92CE9CF7AE}" destId="{5DCDC778-DC5A-4224-B0D5-07A93F407AC1}" srcOrd="3" destOrd="0" presId="urn:microsoft.com/office/officeart/2018/2/layout/IconVerticalSolidList"/>
    <dgm:cxn modelId="{75698E21-F21C-45E1-8840-82162C4B5C59}" type="presParOf" srcId="{29EB01DB-01F3-4FDA-9A1D-7F7FB6F7EF23}" destId="{1E72B8CE-3591-414D-A866-4C48E3C648EF}" srcOrd="9" destOrd="0" presId="urn:microsoft.com/office/officeart/2018/2/layout/IconVerticalSolidList"/>
    <dgm:cxn modelId="{9A0E8907-20D4-41CD-9F32-97535AB2B470}" type="presParOf" srcId="{29EB01DB-01F3-4FDA-9A1D-7F7FB6F7EF23}" destId="{008A776C-1ADD-4CAA-B443-7715F59E1A6B}" srcOrd="10" destOrd="0" presId="urn:microsoft.com/office/officeart/2018/2/layout/IconVerticalSolidList"/>
    <dgm:cxn modelId="{F260455C-0730-43D1-9A0A-4E6A2C2EBDD0}" type="presParOf" srcId="{008A776C-1ADD-4CAA-B443-7715F59E1A6B}" destId="{F268D44B-4DBD-4F33-94C3-C8D09CE60476}" srcOrd="0" destOrd="0" presId="urn:microsoft.com/office/officeart/2018/2/layout/IconVerticalSolidList"/>
    <dgm:cxn modelId="{D0326109-3D5D-4255-BF0A-03AFE4E4F9AD}" type="presParOf" srcId="{008A776C-1ADD-4CAA-B443-7715F59E1A6B}" destId="{58137D44-AA21-4EBC-BFBC-A79B444EEC13}" srcOrd="1" destOrd="0" presId="urn:microsoft.com/office/officeart/2018/2/layout/IconVerticalSolidList"/>
    <dgm:cxn modelId="{FAC3AF68-581A-4170-9EB8-537DEE40F647}" type="presParOf" srcId="{008A776C-1ADD-4CAA-B443-7715F59E1A6B}" destId="{7CAB4AEA-5168-4DF3-BFF9-8E1BC4CA8B94}" srcOrd="2" destOrd="0" presId="urn:microsoft.com/office/officeart/2018/2/layout/IconVerticalSolidList"/>
    <dgm:cxn modelId="{AC681C8B-BD53-4747-8E02-3459E93863B7}" type="presParOf" srcId="{008A776C-1ADD-4CAA-B443-7715F59E1A6B}" destId="{13AACA91-CA04-47E7-86F9-806E7ADE68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93F21-08AA-4349-9260-3C6148F491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2BF0A1-D9B1-4B94-8AA6-A3969E63BB11}">
      <dgm:prSet/>
      <dgm:spPr/>
      <dgm:t>
        <a:bodyPr/>
        <a:lstStyle/>
        <a:p>
          <a:pPr rtl="0"/>
          <a:r>
            <a:rPr lang="en-US"/>
            <a:t>1) Get authorization from the mayor of Texas</a:t>
          </a:r>
          <a:r>
            <a:rPr lang="en-US">
              <a:latin typeface="Corbel" panose="020B0503020204020204"/>
            </a:rPr>
            <a:t>. </a:t>
          </a:r>
          <a:endParaRPr lang="en-US"/>
        </a:p>
      </dgm:t>
    </dgm:pt>
    <dgm:pt modelId="{EF2A8D4C-ECCD-4345-9286-85952E28AA79}" type="parTrans" cxnId="{5D7CFD05-2808-4C48-9649-5BF2B9D79EBF}">
      <dgm:prSet/>
      <dgm:spPr/>
      <dgm:t>
        <a:bodyPr/>
        <a:lstStyle/>
        <a:p>
          <a:endParaRPr lang="en-US"/>
        </a:p>
      </dgm:t>
    </dgm:pt>
    <dgm:pt modelId="{F46D2D04-B2CB-4BEF-B7A4-0B96B908D6E2}" type="sibTrans" cxnId="{5D7CFD05-2808-4C48-9649-5BF2B9D79EBF}">
      <dgm:prSet/>
      <dgm:spPr/>
      <dgm:t>
        <a:bodyPr/>
        <a:lstStyle/>
        <a:p>
          <a:endParaRPr lang="en-US"/>
        </a:p>
      </dgm:t>
    </dgm:pt>
    <dgm:pt modelId="{EA91DE35-1BA5-4608-95BF-8205860513B0}">
      <dgm:prSet/>
      <dgm:spPr/>
      <dgm:t>
        <a:bodyPr/>
        <a:lstStyle/>
        <a:p>
          <a:pPr rtl="0"/>
          <a:r>
            <a:rPr lang="en-US"/>
            <a:t>2) Get the funds approved by the Texas water board program</a:t>
          </a:r>
          <a:r>
            <a:rPr lang="en-US">
              <a:latin typeface="Corbel" panose="020B0503020204020204"/>
            </a:rPr>
            <a:t>. </a:t>
          </a:r>
          <a:endParaRPr lang="en-US"/>
        </a:p>
      </dgm:t>
    </dgm:pt>
    <dgm:pt modelId="{259D42F6-8A0F-484B-B72C-5610507FAD07}" type="parTrans" cxnId="{CE810433-31E2-40C7-A93D-664C97CA77BA}">
      <dgm:prSet/>
      <dgm:spPr/>
      <dgm:t>
        <a:bodyPr/>
        <a:lstStyle/>
        <a:p>
          <a:endParaRPr lang="en-US"/>
        </a:p>
      </dgm:t>
    </dgm:pt>
    <dgm:pt modelId="{7941F91B-0928-4043-A938-759FA22E742F}" type="sibTrans" cxnId="{CE810433-31E2-40C7-A93D-664C97CA77BA}">
      <dgm:prSet/>
      <dgm:spPr/>
      <dgm:t>
        <a:bodyPr/>
        <a:lstStyle/>
        <a:p>
          <a:endParaRPr lang="en-US"/>
        </a:p>
      </dgm:t>
    </dgm:pt>
    <dgm:pt modelId="{2EAF868F-C934-4F05-92D2-2C525B046A87}">
      <dgm:prSet/>
      <dgm:spPr/>
      <dgm:t>
        <a:bodyPr/>
        <a:lstStyle/>
        <a:p>
          <a:r>
            <a:rPr lang="en-US"/>
            <a:t>3) Checking out certain areas and confirming where the shelters will be placed</a:t>
          </a:r>
          <a:r>
            <a:rPr lang="en-US">
              <a:latin typeface="Corbel" panose="020B0503020204020204"/>
            </a:rPr>
            <a:t>.</a:t>
          </a:r>
          <a:endParaRPr lang="en-US"/>
        </a:p>
      </dgm:t>
    </dgm:pt>
    <dgm:pt modelId="{1E933784-5803-41C2-87EB-2C4FB512B4A0}" type="parTrans" cxnId="{BC164FCC-1E00-44A7-ABC1-1E7290B4603C}">
      <dgm:prSet/>
      <dgm:spPr/>
      <dgm:t>
        <a:bodyPr/>
        <a:lstStyle/>
        <a:p>
          <a:endParaRPr lang="en-US"/>
        </a:p>
      </dgm:t>
    </dgm:pt>
    <dgm:pt modelId="{3F05D14F-48B2-48DB-A87E-0365457BF748}" type="sibTrans" cxnId="{BC164FCC-1E00-44A7-ABC1-1E7290B4603C}">
      <dgm:prSet/>
      <dgm:spPr/>
      <dgm:t>
        <a:bodyPr/>
        <a:lstStyle/>
        <a:p>
          <a:endParaRPr lang="en-US"/>
        </a:p>
      </dgm:t>
    </dgm:pt>
    <dgm:pt modelId="{81741437-4DD2-4F4B-B159-81E1BD4C721C}">
      <dgm:prSet/>
      <dgm:spPr/>
      <dgm:t>
        <a:bodyPr/>
        <a:lstStyle/>
        <a:p>
          <a:r>
            <a:rPr lang="en-US"/>
            <a:t>4) Constructing the permanent shelters</a:t>
          </a:r>
          <a:r>
            <a:rPr lang="en-US">
              <a:latin typeface="Corbel" panose="020B0503020204020204"/>
            </a:rPr>
            <a:t>.</a:t>
          </a:r>
          <a:endParaRPr lang="en-US"/>
        </a:p>
      </dgm:t>
    </dgm:pt>
    <dgm:pt modelId="{87E4C517-F9B3-4E69-BEFD-50E6A5EAE697}" type="parTrans" cxnId="{DB701004-988D-4E21-AE2E-A04B8BA11F41}">
      <dgm:prSet/>
      <dgm:spPr/>
      <dgm:t>
        <a:bodyPr/>
        <a:lstStyle/>
        <a:p>
          <a:endParaRPr lang="en-US"/>
        </a:p>
      </dgm:t>
    </dgm:pt>
    <dgm:pt modelId="{0CDF9EC3-F953-4FA5-8797-A453F9605F29}" type="sibTrans" cxnId="{DB701004-988D-4E21-AE2E-A04B8BA11F41}">
      <dgm:prSet/>
      <dgm:spPr/>
      <dgm:t>
        <a:bodyPr/>
        <a:lstStyle/>
        <a:p>
          <a:endParaRPr lang="en-US"/>
        </a:p>
      </dgm:t>
    </dgm:pt>
    <dgm:pt modelId="{D2925DB4-178F-4FB5-91BE-71459EDD093F}" type="pres">
      <dgm:prSet presAssocID="{49D93F21-08AA-4349-9260-3C6148F491DC}" presName="linear" presStyleCnt="0">
        <dgm:presLayoutVars>
          <dgm:animLvl val="lvl"/>
          <dgm:resizeHandles val="exact"/>
        </dgm:presLayoutVars>
      </dgm:prSet>
      <dgm:spPr/>
    </dgm:pt>
    <dgm:pt modelId="{1D52C65E-19A9-4B17-868A-A0A4779EE110}" type="pres">
      <dgm:prSet presAssocID="{8B2BF0A1-D9B1-4B94-8AA6-A3969E63BB11}" presName="parentText" presStyleLbl="node1" presStyleIdx="0" presStyleCnt="4">
        <dgm:presLayoutVars>
          <dgm:chMax val="0"/>
          <dgm:bulletEnabled val="1"/>
        </dgm:presLayoutVars>
      </dgm:prSet>
      <dgm:spPr/>
    </dgm:pt>
    <dgm:pt modelId="{AB819E96-8501-4C11-9016-E18D00797DA5}" type="pres">
      <dgm:prSet presAssocID="{F46D2D04-B2CB-4BEF-B7A4-0B96B908D6E2}" presName="spacer" presStyleCnt="0"/>
      <dgm:spPr/>
    </dgm:pt>
    <dgm:pt modelId="{19DAC141-ACB3-4A8F-84E0-45CB4F628574}" type="pres">
      <dgm:prSet presAssocID="{EA91DE35-1BA5-4608-95BF-8205860513B0}" presName="parentText" presStyleLbl="node1" presStyleIdx="1" presStyleCnt="4">
        <dgm:presLayoutVars>
          <dgm:chMax val="0"/>
          <dgm:bulletEnabled val="1"/>
        </dgm:presLayoutVars>
      </dgm:prSet>
      <dgm:spPr/>
    </dgm:pt>
    <dgm:pt modelId="{8F41A846-6C98-486E-8B07-B037C4CE4526}" type="pres">
      <dgm:prSet presAssocID="{7941F91B-0928-4043-A938-759FA22E742F}" presName="spacer" presStyleCnt="0"/>
      <dgm:spPr/>
    </dgm:pt>
    <dgm:pt modelId="{9621487D-67C3-47F3-9952-213A66AB6AAE}" type="pres">
      <dgm:prSet presAssocID="{2EAF868F-C934-4F05-92D2-2C525B046A87}" presName="parentText" presStyleLbl="node1" presStyleIdx="2" presStyleCnt="4">
        <dgm:presLayoutVars>
          <dgm:chMax val="0"/>
          <dgm:bulletEnabled val="1"/>
        </dgm:presLayoutVars>
      </dgm:prSet>
      <dgm:spPr/>
    </dgm:pt>
    <dgm:pt modelId="{F515464C-3E64-49E4-9B65-4264DE3090C1}" type="pres">
      <dgm:prSet presAssocID="{3F05D14F-48B2-48DB-A87E-0365457BF748}" presName="spacer" presStyleCnt="0"/>
      <dgm:spPr/>
    </dgm:pt>
    <dgm:pt modelId="{71FDE912-53EB-4B56-B948-0FDB37306FCD}" type="pres">
      <dgm:prSet presAssocID="{81741437-4DD2-4F4B-B159-81E1BD4C721C}" presName="parentText" presStyleLbl="node1" presStyleIdx="3" presStyleCnt="4">
        <dgm:presLayoutVars>
          <dgm:chMax val="0"/>
          <dgm:bulletEnabled val="1"/>
        </dgm:presLayoutVars>
      </dgm:prSet>
      <dgm:spPr/>
    </dgm:pt>
  </dgm:ptLst>
  <dgm:cxnLst>
    <dgm:cxn modelId="{DB701004-988D-4E21-AE2E-A04B8BA11F41}" srcId="{49D93F21-08AA-4349-9260-3C6148F491DC}" destId="{81741437-4DD2-4F4B-B159-81E1BD4C721C}" srcOrd="3" destOrd="0" parTransId="{87E4C517-F9B3-4E69-BEFD-50E6A5EAE697}" sibTransId="{0CDF9EC3-F953-4FA5-8797-A453F9605F29}"/>
    <dgm:cxn modelId="{5D7CFD05-2808-4C48-9649-5BF2B9D79EBF}" srcId="{49D93F21-08AA-4349-9260-3C6148F491DC}" destId="{8B2BF0A1-D9B1-4B94-8AA6-A3969E63BB11}" srcOrd="0" destOrd="0" parTransId="{EF2A8D4C-ECCD-4345-9286-85952E28AA79}" sibTransId="{F46D2D04-B2CB-4BEF-B7A4-0B96B908D6E2}"/>
    <dgm:cxn modelId="{CE810433-31E2-40C7-A93D-664C97CA77BA}" srcId="{49D93F21-08AA-4349-9260-3C6148F491DC}" destId="{EA91DE35-1BA5-4608-95BF-8205860513B0}" srcOrd="1" destOrd="0" parTransId="{259D42F6-8A0F-484B-B72C-5610507FAD07}" sibTransId="{7941F91B-0928-4043-A938-759FA22E742F}"/>
    <dgm:cxn modelId="{9E12B576-C21B-4472-A9F3-29CF07EF017E}" type="presOf" srcId="{81741437-4DD2-4F4B-B159-81E1BD4C721C}" destId="{71FDE912-53EB-4B56-B948-0FDB37306FCD}" srcOrd="0" destOrd="0" presId="urn:microsoft.com/office/officeart/2005/8/layout/vList2"/>
    <dgm:cxn modelId="{B0F82597-75BC-4E79-80D7-D7B46A89FC28}" type="presOf" srcId="{2EAF868F-C934-4F05-92D2-2C525B046A87}" destId="{9621487D-67C3-47F3-9952-213A66AB6AAE}" srcOrd="0" destOrd="0" presId="urn:microsoft.com/office/officeart/2005/8/layout/vList2"/>
    <dgm:cxn modelId="{BC164FCC-1E00-44A7-ABC1-1E7290B4603C}" srcId="{49D93F21-08AA-4349-9260-3C6148F491DC}" destId="{2EAF868F-C934-4F05-92D2-2C525B046A87}" srcOrd="2" destOrd="0" parTransId="{1E933784-5803-41C2-87EB-2C4FB512B4A0}" sibTransId="{3F05D14F-48B2-48DB-A87E-0365457BF748}"/>
    <dgm:cxn modelId="{DB4203DA-7CEF-4A22-B814-87F257E119A8}" type="presOf" srcId="{EA91DE35-1BA5-4608-95BF-8205860513B0}" destId="{19DAC141-ACB3-4A8F-84E0-45CB4F628574}" srcOrd="0" destOrd="0" presId="urn:microsoft.com/office/officeart/2005/8/layout/vList2"/>
    <dgm:cxn modelId="{E1D36FDD-678D-4D30-A099-98B3145B6187}" type="presOf" srcId="{8B2BF0A1-D9B1-4B94-8AA6-A3969E63BB11}" destId="{1D52C65E-19A9-4B17-868A-A0A4779EE110}" srcOrd="0" destOrd="0" presId="urn:microsoft.com/office/officeart/2005/8/layout/vList2"/>
    <dgm:cxn modelId="{7B24D8EA-D264-40C6-98AE-EF0191A6A547}" type="presOf" srcId="{49D93F21-08AA-4349-9260-3C6148F491DC}" destId="{D2925DB4-178F-4FB5-91BE-71459EDD093F}" srcOrd="0" destOrd="0" presId="urn:microsoft.com/office/officeart/2005/8/layout/vList2"/>
    <dgm:cxn modelId="{DC412C39-F12A-440D-B474-EF6B21562225}" type="presParOf" srcId="{D2925DB4-178F-4FB5-91BE-71459EDD093F}" destId="{1D52C65E-19A9-4B17-868A-A0A4779EE110}" srcOrd="0" destOrd="0" presId="urn:microsoft.com/office/officeart/2005/8/layout/vList2"/>
    <dgm:cxn modelId="{CB7398D3-89FE-4239-B456-652549C120CE}" type="presParOf" srcId="{D2925DB4-178F-4FB5-91BE-71459EDD093F}" destId="{AB819E96-8501-4C11-9016-E18D00797DA5}" srcOrd="1" destOrd="0" presId="urn:microsoft.com/office/officeart/2005/8/layout/vList2"/>
    <dgm:cxn modelId="{36BF85AD-1C63-413C-BF82-A6B103F5BE9E}" type="presParOf" srcId="{D2925DB4-178F-4FB5-91BE-71459EDD093F}" destId="{19DAC141-ACB3-4A8F-84E0-45CB4F628574}" srcOrd="2" destOrd="0" presId="urn:microsoft.com/office/officeart/2005/8/layout/vList2"/>
    <dgm:cxn modelId="{7960F3FA-9B7D-4BB1-A73B-7AC81037F870}" type="presParOf" srcId="{D2925DB4-178F-4FB5-91BE-71459EDD093F}" destId="{8F41A846-6C98-486E-8B07-B037C4CE4526}" srcOrd="3" destOrd="0" presId="urn:microsoft.com/office/officeart/2005/8/layout/vList2"/>
    <dgm:cxn modelId="{EFE58079-CBD8-4CD8-8A3D-0214C29509C4}" type="presParOf" srcId="{D2925DB4-178F-4FB5-91BE-71459EDD093F}" destId="{9621487D-67C3-47F3-9952-213A66AB6AAE}" srcOrd="4" destOrd="0" presId="urn:microsoft.com/office/officeart/2005/8/layout/vList2"/>
    <dgm:cxn modelId="{C562FEE4-5788-4005-8499-59B9BDCA6BA2}" type="presParOf" srcId="{D2925DB4-178F-4FB5-91BE-71459EDD093F}" destId="{F515464C-3E64-49E4-9B65-4264DE3090C1}" srcOrd="5" destOrd="0" presId="urn:microsoft.com/office/officeart/2005/8/layout/vList2"/>
    <dgm:cxn modelId="{7A3D6A97-49C1-42C0-A352-24260B4A8A29}" type="presParOf" srcId="{D2925DB4-178F-4FB5-91BE-71459EDD093F}" destId="{71FDE912-53EB-4B56-B948-0FDB37306FC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D2C4F-5BF6-40C2-A543-4674B0B73112}">
      <dsp:nvSpPr>
        <dsp:cNvPr id="0" name=""/>
        <dsp:cNvSpPr/>
      </dsp:nvSpPr>
      <dsp:spPr>
        <a:xfrm>
          <a:off x="0" y="1659"/>
          <a:ext cx="6492875" cy="707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E39AA-4B6F-4B76-9E3B-E632560AF7D5}">
      <dsp:nvSpPr>
        <dsp:cNvPr id="0" name=""/>
        <dsp:cNvSpPr/>
      </dsp:nvSpPr>
      <dsp:spPr>
        <a:xfrm>
          <a:off x="213939" y="160788"/>
          <a:ext cx="388981" cy="388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FAE18A-66E9-4544-BC4D-37A24D01B1E7}">
      <dsp:nvSpPr>
        <dsp:cNvPr id="0" name=""/>
        <dsp:cNvSpPr/>
      </dsp:nvSpPr>
      <dsp:spPr>
        <a:xfrm>
          <a:off x="816860" y="1659"/>
          <a:ext cx="5676014" cy="707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49" tIns="74849" rIns="74849" bIns="74849" numCol="1" spcCol="1270" anchor="ctr" anchorCtr="0">
          <a:noAutofit/>
        </a:bodyPr>
        <a:lstStyle/>
        <a:p>
          <a:pPr marL="0" lvl="0" indent="0" algn="l" defTabSz="844550">
            <a:lnSpc>
              <a:spcPct val="100000"/>
            </a:lnSpc>
            <a:spcBef>
              <a:spcPct val="0"/>
            </a:spcBef>
            <a:spcAft>
              <a:spcPct val="35000"/>
            </a:spcAft>
            <a:buNone/>
          </a:pPr>
          <a:r>
            <a:rPr lang="en-US" sz="1900" kern="1200"/>
            <a:t>Introduction and Problem Statement</a:t>
          </a:r>
        </a:p>
      </dsp:txBody>
      <dsp:txXfrm>
        <a:off x="816860" y="1659"/>
        <a:ext cx="5676014" cy="707238"/>
      </dsp:txXfrm>
    </dsp:sp>
    <dsp:sp modelId="{CFBF7BA0-C01A-48C5-A6DD-8B7E34B7AAEC}">
      <dsp:nvSpPr>
        <dsp:cNvPr id="0" name=""/>
        <dsp:cNvSpPr/>
      </dsp:nvSpPr>
      <dsp:spPr>
        <a:xfrm>
          <a:off x="0" y="885708"/>
          <a:ext cx="6492875" cy="707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B22F51-32C0-4608-AFDE-C0B33C443978}">
      <dsp:nvSpPr>
        <dsp:cNvPr id="0" name=""/>
        <dsp:cNvSpPr/>
      </dsp:nvSpPr>
      <dsp:spPr>
        <a:xfrm>
          <a:off x="213939" y="1044836"/>
          <a:ext cx="388981" cy="388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DE2B81-C4AE-4548-A9A7-F7404BD459BC}">
      <dsp:nvSpPr>
        <dsp:cNvPr id="0" name=""/>
        <dsp:cNvSpPr/>
      </dsp:nvSpPr>
      <dsp:spPr>
        <a:xfrm>
          <a:off x="816860" y="885708"/>
          <a:ext cx="5676014" cy="707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49" tIns="74849" rIns="74849" bIns="74849" numCol="1" spcCol="1270" anchor="ctr" anchorCtr="0">
          <a:noAutofit/>
        </a:bodyPr>
        <a:lstStyle/>
        <a:p>
          <a:pPr marL="0" lvl="0" indent="0" algn="l" defTabSz="844550">
            <a:lnSpc>
              <a:spcPct val="100000"/>
            </a:lnSpc>
            <a:spcBef>
              <a:spcPct val="0"/>
            </a:spcBef>
            <a:spcAft>
              <a:spcPct val="35000"/>
            </a:spcAft>
            <a:buNone/>
          </a:pPr>
          <a:r>
            <a:rPr lang="en-US" sz="1900" kern="1200"/>
            <a:t>Solution</a:t>
          </a:r>
        </a:p>
      </dsp:txBody>
      <dsp:txXfrm>
        <a:off x="816860" y="885708"/>
        <a:ext cx="5676014" cy="707238"/>
      </dsp:txXfrm>
    </dsp:sp>
    <dsp:sp modelId="{C16ADC37-C211-452D-BD62-B9B65336D1C4}">
      <dsp:nvSpPr>
        <dsp:cNvPr id="0" name=""/>
        <dsp:cNvSpPr/>
      </dsp:nvSpPr>
      <dsp:spPr>
        <a:xfrm>
          <a:off x="0" y="1769756"/>
          <a:ext cx="6492875" cy="707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59F7D-D592-488D-9161-A7524D8CC14B}">
      <dsp:nvSpPr>
        <dsp:cNvPr id="0" name=""/>
        <dsp:cNvSpPr/>
      </dsp:nvSpPr>
      <dsp:spPr>
        <a:xfrm>
          <a:off x="213939" y="1928885"/>
          <a:ext cx="388981" cy="388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E4A56A-85F4-4E6B-ADEE-5A793449AA17}">
      <dsp:nvSpPr>
        <dsp:cNvPr id="0" name=""/>
        <dsp:cNvSpPr/>
      </dsp:nvSpPr>
      <dsp:spPr>
        <a:xfrm>
          <a:off x="816860" y="1769756"/>
          <a:ext cx="5676014" cy="707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49" tIns="74849" rIns="74849" bIns="74849" numCol="1" spcCol="1270" anchor="ctr" anchorCtr="0">
          <a:noAutofit/>
        </a:bodyPr>
        <a:lstStyle/>
        <a:p>
          <a:pPr marL="0" lvl="0" indent="0" algn="l" defTabSz="844550">
            <a:lnSpc>
              <a:spcPct val="100000"/>
            </a:lnSpc>
            <a:spcBef>
              <a:spcPct val="0"/>
            </a:spcBef>
            <a:spcAft>
              <a:spcPct val="35000"/>
            </a:spcAft>
            <a:buNone/>
          </a:pPr>
          <a:r>
            <a:rPr lang="en-US" sz="1900" kern="1200"/>
            <a:t>Goals/Objectives</a:t>
          </a:r>
        </a:p>
      </dsp:txBody>
      <dsp:txXfrm>
        <a:off x="816860" y="1769756"/>
        <a:ext cx="5676014" cy="707238"/>
      </dsp:txXfrm>
    </dsp:sp>
    <dsp:sp modelId="{0F633D22-3179-4145-A70C-ED31A5BB8168}">
      <dsp:nvSpPr>
        <dsp:cNvPr id="0" name=""/>
        <dsp:cNvSpPr/>
      </dsp:nvSpPr>
      <dsp:spPr>
        <a:xfrm>
          <a:off x="0" y="2653804"/>
          <a:ext cx="6492875" cy="707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B7B8F-C955-4FA7-8213-73DD6B678C07}">
      <dsp:nvSpPr>
        <dsp:cNvPr id="0" name=""/>
        <dsp:cNvSpPr/>
      </dsp:nvSpPr>
      <dsp:spPr>
        <a:xfrm>
          <a:off x="213939" y="2812933"/>
          <a:ext cx="388981" cy="3889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32CA4B-22E4-43C6-98F6-A86039EE3A29}">
      <dsp:nvSpPr>
        <dsp:cNvPr id="0" name=""/>
        <dsp:cNvSpPr/>
      </dsp:nvSpPr>
      <dsp:spPr>
        <a:xfrm>
          <a:off x="816860" y="2653804"/>
          <a:ext cx="5676014" cy="707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49" tIns="74849" rIns="74849" bIns="74849" numCol="1" spcCol="1270" anchor="ctr" anchorCtr="0">
          <a:noAutofit/>
        </a:bodyPr>
        <a:lstStyle/>
        <a:p>
          <a:pPr marL="0" lvl="0" indent="0" algn="l" defTabSz="844550">
            <a:lnSpc>
              <a:spcPct val="100000"/>
            </a:lnSpc>
            <a:spcBef>
              <a:spcPct val="0"/>
            </a:spcBef>
            <a:spcAft>
              <a:spcPct val="35000"/>
            </a:spcAft>
            <a:buNone/>
          </a:pPr>
          <a:r>
            <a:rPr lang="en-US" sz="1900" kern="1200"/>
            <a:t>Technical Specifications and Project </a:t>
          </a:r>
          <a:r>
            <a:rPr lang="en-US" sz="1900" kern="1200">
              <a:latin typeface="Corbel" panose="020B0503020204020204"/>
            </a:rPr>
            <a:t>Management</a:t>
          </a:r>
          <a:endParaRPr lang="en-US" sz="1900" kern="1200"/>
        </a:p>
      </dsp:txBody>
      <dsp:txXfrm>
        <a:off x="816860" y="2653804"/>
        <a:ext cx="5676014" cy="707238"/>
      </dsp:txXfrm>
    </dsp:sp>
    <dsp:sp modelId="{80D97EBA-DC91-4B07-BB6B-17DEFC9DA36E}">
      <dsp:nvSpPr>
        <dsp:cNvPr id="0" name=""/>
        <dsp:cNvSpPr/>
      </dsp:nvSpPr>
      <dsp:spPr>
        <a:xfrm>
          <a:off x="0" y="3537853"/>
          <a:ext cx="6492875" cy="707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C1AAC-9E0A-450B-8999-E6D63A1CD40D}">
      <dsp:nvSpPr>
        <dsp:cNvPr id="0" name=""/>
        <dsp:cNvSpPr/>
      </dsp:nvSpPr>
      <dsp:spPr>
        <a:xfrm>
          <a:off x="213939" y="3696981"/>
          <a:ext cx="388981" cy="3889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CDC778-DC5A-4224-B0D5-07A93F407AC1}">
      <dsp:nvSpPr>
        <dsp:cNvPr id="0" name=""/>
        <dsp:cNvSpPr/>
      </dsp:nvSpPr>
      <dsp:spPr>
        <a:xfrm>
          <a:off x="816860" y="3537853"/>
          <a:ext cx="5676014" cy="707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49" tIns="74849" rIns="74849" bIns="74849" numCol="1" spcCol="1270" anchor="ctr" anchorCtr="0">
          <a:noAutofit/>
        </a:bodyPr>
        <a:lstStyle/>
        <a:p>
          <a:pPr marL="0" lvl="0" indent="0" algn="l" defTabSz="844550">
            <a:lnSpc>
              <a:spcPct val="100000"/>
            </a:lnSpc>
            <a:spcBef>
              <a:spcPct val="0"/>
            </a:spcBef>
            <a:spcAft>
              <a:spcPct val="35000"/>
            </a:spcAft>
            <a:buNone/>
          </a:pPr>
          <a:r>
            <a:rPr lang="en-US" sz="1900" kern="1200">
              <a:latin typeface="Corbel" panose="020B0503020204020204"/>
            </a:rPr>
            <a:t>Budget and Schedule</a:t>
          </a:r>
        </a:p>
      </dsp:txBody>
      <dsp:txXfrm>
        <a:off x="816860" y="3537853"/>
        <a:ext cx="5676014" cy="707238"/>
      </dsp:txXfrm>
    </dsp:sp>
    <dsp:sp modelId="{F268D44B-4DBD-4F33-94C3-C8D09CE60476}">
      <dsp:nvSpPr>
        <dsp:cNvPr id="0" name=""/>
        <dsp:cNvSpPr/>
      </dsp:nvSpPr>
      <dsp:spPr>
        <a:xfrm>
          <a:off x="0" y="4421901"/>
          <a:ext cx="6492875" cy="707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37D44-AA21-4EBC-BFBC-A79B444EEC13}">
      <dsp:nvSpPr>
        <dsp:cNvPr id="0" name=""/>
        <dsp:cNvSpPr/>
      </dsp:nvSpPr>
      <dsp:spPr>
        <a:xfrm>
          <a:off x="213939" y="4581030"/>
          <a:ext cx="388981" cy="38898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ACA91-CA04-47E7-86F9-806E7ADE6886}">
      <dsp:nvSpPr>
        <dsp:cNvPr id="0" name=""/>
        <dsp:cNvSpPr/>
      </dsp:nvSpPr>
      <dsp:spPr>
        <a:xfrm>
          <a:off x="816860" y="4421901"/>
          <a:ext cx="5676014" cy="707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49" tIns="74849" rIns="74849" bIns="74849" numCol="1" spcCol="1270" anchor="ctr" anchorCtr="0">
          <a:noAutofit/>
        </a:bodyPr>
        <a:lstStyle/>
        <a:p>
          <a:pPr marL="0" lvl="0" indent="0" algn="l" defTabSz="844550">
            <a:lnSpc>
              <a:spcPct val="100000"/>
            </a:lnSpc>
            <a:spcBef>
              <a:spcPct val="0"/>
            </a:spcBef>
            <a:spcAft>
              <a:spcPct val="35000"/>
            </a:spcAft>
            <a:buNone/>
          </a:pPr>
          <a:r>
            <a:rPr lang="en-US" sz="1900" kern="1200">
              <a:latin typeface="Corbel" panose="020B0503020204020204"/>
            </a:rPr>
            <a:t>References </a:t>
          </a:r>
        </a:p>
      </dsp:txBody>
      <dsp:txXfrm>
        <a:off x="816860" y="4421901"/>
        <a:ext cx="5676014" cy="707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2C65E-19A9-4B17-868A-A0A4779EE110}">
      <dsp:nvSpPr>
        <dsp:cNvPr id="0" name=""/>
        <dsp:cNvSpPr/>
      </dsp:nvSpPr>
      <dsp:spPr>
        <a:xfrm>
          <a:off x="0" y="211591"/>
          <a:ext cx="5951013" cy="95471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1) Get authorization from the mayor of Texas</a:t>
          </a:r>
          <a:r>
            <a:rPr lang="en-US" sz="2400" kern="1200">
              <a:latin typeface="Corbel" panose="020B0503020204020204"/>
            </a:rPr>
            <a:t>. </a:t>
          </a:r>
          <a:endParaRPr lang="en-US" sz="2400" kern="1200"/>
        </a:p>
      </dsp:txBody>
      <dsp:txXfrm>
        <a:off x="46606" y="258197"/>
        <a:ext cx="5857801" cy="861507"/>
      </dsp:txXfrm>
    </dsp:sp>
    <dsp:sp modelId="{19DAC141-ACB3-4A8F-84E0-45CB4F628574}">
      <dsp:nvSpPr>
        <dsp:cNvPr id="0" name=""/>
        <dsp:cNvSpPr/>
      </dsp:nvSpPr>
      <dsp:spPr>
        <a:xfrm>
          <a:off x="0" y="1235431"/>
          <a:ext cx="5951013" cy="95471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2) Get the funds approved by the Texas water board program</a:t>
          </a:r>
          <a:r>
            <a:rPr lang="en-US" sz="2400" kern="1200">
              <a:latin typeface="Corbel" panose="020B0503020204020204"/>
            </a:rPr>
            <a:t>. </a:t>
          </a:r>
          <a:endParaRPr lang="en-US" sz="2400" kern="1200"/>
        </a:p>
      </dsp:txBody>
      <dsp:txXfrm>
        <a:off x="46606" y="1282037"/>
        <a:ext cx="5857801" cy="861507"/>
      </dsp:txXfrm>
    </dsp:sp>
    <dsp:sp modelId="{9621487D-67C3-47F3-9952-213A66AB6AAE}">
      <dsp:nvSpPr>
        <dsp:cNvPr id="0" name=""/>
        <dsp:cNvSpPr/>
      </dsp:nvSpPr>
      <dsp:spPr>
        <a:xfrm>
          <a:off x="0" y="2259271"/>
          <a:ext cx="5951013" cy="95471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3) Checking out certain areas and confirming where the shelters will be placed</a:t>
          </a:r>
          <a:r>
            <a:rPr lang="en-US" sz="2400" kern="1200">
              <a:latin typeface="Corbel" panose="020B0503020204020204"/>
            </a:rPr>
            <a:t>.</a:t>
          </a:r>
          <a:endParaRPr lang="en-US" sz="2400" kern="1200"/>
        </a:p>
      </dsp:txBody>
      <dsp:txXfrm>
        <a:off x="46606" y="2305877"/>
        <a:ext cx="5857801" cy="861507"/>
      </dsp:txXfrm>
    </dsp:sp>
    <dsp:sp modelId="{71FDE912-53EB-4B56-B948-0FDB37306FCD}">
      <dsp:nvSpPr>
        <dsp:cNvPr id="0" name=""/>
        <dsp:cNvSpPr/>
      </dsp:nvSpPr>
      <dsp:spPr>
        <a:xfrm>
          <a:off x="0" y="3283111"/>
          <a:ext cx="5951013" cy="95471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4) Constructing the permanent shelters</a:t>
          </a:r>
          <a:r>
            <a:rPr lang="en-US" sz="2400" kern="1200">
              <a:latin typeface="Corbel" panose="020B0503020204020204"/>
            </a:rPr>
            <a:t>.</a:t>
          </a:r>
          <a:endParaRPr lang="en-US" sz="2400" kern="1200"/>
        </a:p>
      </dsp:txBody>
      <dsp:txXfrm>
        <a:off x="46606" y="3329717"/>
        <a:ext cx="5857801" cy="8615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130224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63248-96C1-4104-B7EF-2239C5AD56D2}"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67048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16481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4146194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416087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643187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1150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2747532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287398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29796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63248-96C1-4104-B7EF-2239C5AD56D2}"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376324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63248-96C1-4104-B7EF-2239C5AD56D2}"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83245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863248-96C1-4104-B7EF-2239C5AD56D2}"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312624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863248-96C1-4104-B7EF-2239C5AD56D2}"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212949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63248-96C1-4104-B7EF-2239C5AD56D2}"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254212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63248-96C1-4104-B7EF-2239C5AD56D2}"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25161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63248-96C1-4104-B7EF-2239C5AD56D2}"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DE0D-09A3-41CC-812D-DF7D82E8A42E}" type="slidenum">
              <a:rPr lang="en-US" smtClean="0"/>
              <a:t>‹#›</a:t>
            </a:fld>
            <a:endParaRPr lang="en-US"/>
          </a:p>
        </p:txBody>
      </p:sp>
    </p:spTree>
    <p:extLst>
      <p:ext uri="{BB962C8B-B14F-4D97-AF65-F5344CB8AC3E}">
        <p14:creationId xmlns:p14="http://schemas.microsoft.com/office/powerpoint/2010/main" val="327564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863248-96C1-4104-B7EF-2239C5AD56D2}" type="datetimeFigureOut">
              <a:rPr lang="en-US" smtClean="0"/>
              <a:t>11/30/2020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ABDE0D-09A3-41CC-812D-DF7D82E8A42E}" type="slidenum">
              <a:rPr lang="en-US" smtClean="0"/>
              <a:t>‹#›</a:t>
            </a:fld>
            <a:endParaRPr lang="en-US"/>
          </a:p>
        </p:txBody>
      </p:sp>
    </p:spTree>
    <p:extLst>
      <p:ext uri="{BB962C8B-B14F-4D97-AF65-F5344CB8AC3E}">
        <p14:creationId xmlns:p14="http://schemas.microsoft.com/office/powerpoint/2010/main" val="18844988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rchitectmagazine.com/aia-architect/aiafeature/battling-a-flooded-future_o%20%E2%80%8B" TargetMode="External"/><Relationship Id="rId7" Type="http://schemas.openxmlformats.org/officeDocument/2006/relationships/hyperlink" Target="http://www.theijes.com/papers/v2-i8/Part.2/C282018029.pdf" TargetMode="External"/><Relationship Id="rId2" Type="http://schemas.openxmlformats.org/officeDocument/2006/relationships/hyperlink" Target="https://www.sites.google.com/site/metropolitanforensics/flood-retrofitting-and-reconstruction-projects-in-the-sandy-impacted-areas?tmpl=%2Fsystem%2Fapp%2Ftemplates%2Fprint%2F" TargetMode="External"/><Relationship Id="rId1" Type="http://schemas.openxmlformats.org/officeDocument/2006/relationships/slideLayout" Target="../slideLayouts/slideLayout2.xml"/><Relationship Id="rId6" Type="http://schemas.openxmlformats.org/officeDocument/2006/relationships/hyperlink" Target="https://www.cnbc.com/2017/08/30/extraordinary-photos-of-survival-in-houston-flooding.html" TargetMode="External"/><Relationship Id="rId5" Type="http://schemas.openxmlformats.org/officeDocument/2006/relationships/hyperlink" Target="https://www.houstonchronicle.com/about/item/Map-Flood-prone-areas-map-83183.php" TargetMode="External"/><Relationship Id="rId4" Type="http://schemas.openxmlformats.org/officeDocument/2006/relationships/hyperlink" Target="https://www.architectmagazine.com/aia-architect/aiafeature/battling-a-flooded-future_o"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8" name="Rectangle 7">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120" name="Freeform: Shape 9">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27" name="Freeform: Shape 11">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128" name="Freeform: Shape 13">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129" name="Freeform: Shape 15">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DBF45383-9B82-41AC-8DDA-F7F48F015219}"/>
              </a:ext>
            </a:extLst>
          </p:cNvPr>
          <p:cNvSpPr>
            <a:spLocks noGrp="1"/>
          </p:cNvSpPr>
          <p:nvPr>
            <p:ph type="ctrTitle"/>
          </p:nvPr>
        </p:nvSpPr>
        <p:spPr>
          <a:xfrm>
            <a:off x="1524000" y="643468"/>
            <a:ext cx="9144000" cy="3618898"/>
          </a:xfrm>
        </p:spPr>
        <p:txBody>
          <a:bodyPr anchor="b">
            <a:normAutofit/>
          </a:bodyPr>
          <a:lstStyle/>
          <a:p>
            <a:pPr algn="ctr"/>
            <a:r>
              <a:rPr lang="en-US" sz="7200" b="1">
                <a:effectLst>
                  <a:outerShdw blurRad="38100" dist="38100" dir="2700000" algn="tl">
                    <a:srgbClr val="000000">
                      <a:alpha val="43137"/>
                    </a:srgbClr>
                  </a:outerShdw>
                </a:effectLst>
              </a:rPr>
              <a:t>Houston's Flood </a:t>
            </a:r>
            <a:br>
              <a:rPr lang="en-US" sz="7200" b="1">
                <a:effectLst>
                  <a:outerShdw blurRad="38100" dist="38100" dir="2700000" algn="tl">
                    <a:srgbClr val="000000">
                      <a:alpha val="43137"/>
                    </a:srgbClr>
                  </a:outerShdw>
                </a:effectLst>
              </a:rPr>
            </a:br>
            <a:r>
              <a:rPr lang="en-US" sz="7200" b="1">
                <a:effectLst>
                  <a:outerShdw blurRad="38100" dist="38100" dir="2700000" algn="tl">
                    <a:srgbClr val="000000">
                      <a:alpha val="43137"/>
                    </a:srgbClr>
                  </a:outerShdw>
                </a:effectLst>
              </a:rPr>
              <a:t>Vulnerability</a:t>
            </a:r>
          </a:p>
        </p:txBody>
      </p:sp>
      <p:sp>
        <p:nvSpPr>
          <p:cNvPr id="3" name="Subtitle 2">
            <a:extLst>
              <a:ext uri="{FF2B5EF4-FFF2-40B4-BE49-F238E27FC236}">
                <a16:creationId xmlns:a16="http://schemas.microsoft.com/office/drawing/2014/main" id="{75847695-A31A-4040-AFE5-1C7054364F52}"/>
              </a:ext>
            </a:extLst>
          </p:cNvPr>
          <p:cNvSpPr>
            <a:spLocks noGrp="1"/>
          </p:cNvSpPr>
          <p:nvPr>
            <p:ph type="subTitle" idx="1"/>
          </p:nvPr>
        </p:nvSpPr>
        <p:spPr>
          <a:xfrm>
            <a:off x="2719546" y="4552335"/>
            <a:ext cx="6752908" cy="1253221"/>
          </a:xfrm>
        </p:spPr>
        <p:txBody>
          <a:bodyPr>
            <a:normAutofit lnSpcReduction="10000"/>
          </a:bodyPr>
          <a:lstStyle/>
          <a:p>
            <a:pPr algn="ctr"/>
            <a:r>
              <a:rPr lang="en-US" sz="2400" i="1">
                <a:effectLst>
                  <a:outerShdw blurRad="38100" dist="38100" dir="2700000" algn="tl">
                    <a:srgbClr val="000000">
                      <a:alpha val="43137"/>
                    </a:srgbClr>
                  </a:outerShdw>
                </a:effectLst>
              </a:rPr>
              <a:t>By: Ahmed Alouddi, Erik Guzman, Gurvinder Bhogal, William Takahashi, Ediyanga Amos</a:t>
            </a:r>
          </a:p>
          <a:p>
            <a:pPr algn="ctr"/>
            <a:r>
              <a:rPr lang="en-US" sz="2400" i="1">
                <a:effectLst>
                  <a:outerShdw blurRad="38100" dist="38100" dir="2700000" algn="tl">
                    <a:srgbClr val="000000">
                      <a:alpha val="43137"/>
                    </a:srgbClr>
                  </a:outerShdw>
                </a:effectLst>
              </a:rPr>
              <a:t>Team: AQUA </a:t>
            </a:r>
          </a:p>
        </p:txBody>
      </p:sp>
    </p:spTree>
    <p:extLst>
      <p:ext uri="{BB962C8B-B14F-4D97-AF65-F5344CB8AC3E}">
        <p14:creationId xmlns:p14="http://schemas.microsoft.com/office/powerpoint/2010/main" val="254626917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Startups Creating Concrete Alternatives | Built In">
            <a:extLst>
              <a:ext uri="{FF2B5EF4-FFF2-40B4-BE49-F238E27FC236}">
                <a16:creationId xmlns:a16="http://schemas.microsoft.com/office/drawing/2014/main" id="{E48499FD-D7A5-C04C-8F77-1FE67EECCB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92" r="28342"/>
          <a:stretch/>
        </p:blipFill>
        <p:spPr bwMode="auto">
          <a:xfrm>
            <a:off x="6791560"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a:noFill/>
          <a:extLst>
            <a:ext uri="{909E8E84-426E-40DD-AFC4-6F175D3DCCD1}">
              <a14:hiddenFill xmlns:a14="http://schemas.microsoft.com/office/drawing/2010/main">
                <a:solidFill>
                  <a:srgbClr val="FFFFFF"/>
                </a:solidFill>
              </a14:hiddenFill>
            </a:ext>
          </a:extLst>
        </p:spPr>
      </p:pic>
      <p:grpSp>
        <p:nvGrpSpPr>
          <p:cNvPr id="139" name="Group 138">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40"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1"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2"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3"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4"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5"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1BE50E0-346C-48F3-AF0F-0C1B03E0F093}"/>
              </a:ext>
            </a:extLst>
          </p:cNvPr>
          <p:cNvSpPr>
            <a:spLocks noGrp="1"/>
          </p:cNvSpPr>
          <p:nvPr>
            <p:ph type="title"/>
          </p:nvPr>
        </p:nvSpPr>
        <p:spPr>
          <a:xfrm>
            <a:off x="972080" y="685800"/>
            <a:ext cx="5260680" cy="1752599"/>
          </a:xfrm>
        </p:spPr>
        <p:txBody>
          <a:bodyPr>
            <a:normAutofit/>
          </a:bodyPr>
          <a:lstStyle/>
          <a:p>
            <a:pPr algn="l"/>
            <a:r>
              <a:rPr lang="en-US" b="1">
                <a:effectLst>
                  <a:outerShdw blurRad="38100" dist="38100" dir="2700000" algn="tl">
                    <a:srgbClr val="000000">
                      <a:alpha val="43137"/>
                    </a:srgbClr>
                  </a:outerShdw>
                </a:effectLst>
              </a:rPr>
              <a:t>Requirements and Materials Needed</a:t>
            </a:r>
          </a:p>
        </p:txBody>
      </p:sp>
      <p:sp>
        <p:nvSpPr>
          <p:cNvPr id="3" name="Content Placeholder 2">
            <a:extLst>
              <a:ext uri="{FF2B5EF4-FFF2-40B4-BE49-F238E27FC236}">
                <a16:creationId xmlns:a16="http://schemas.microsoft.com/office/drawing/2014/main" id="{EC6B2B64-2B03-470F-90EE-6199004649F0}"/>
              </a:ext>
            </a:extLst>
          </p:cNvPr>
          <p:cNvSpPr>
            <a:spLocks noGrp="1"/>
          </p:cNvSpPr>
          <p:nvPr>
            <p:ph idx="1"/>
          </p:nvPr>
        </p:nvSpPr>
        <p:spPr>
          <a:xfrm>
            <a:off x="643468" y="2666999"/>
            <a:ext cx="5260680" cy="3124201"/>
          </a:xfrm>
        </p:spPr>
        <p:txBody>
          <a:bodyPr>
            <a:normAutofit fontScale="92500" lnSpcReduction="20000"/>
          </a:bodyPr>
          <a:lstStyle/>
          <a:p>
            <a:r>
              <a:rPr lang="en-US" sz="2100"/>
              <a:t> Concrete is a strong and flood resistant material that can be used both indoors and outdoors.</a:t>
            </a:r>
          </a:p>
          <a:p>
            <a:r>
              <a:rPr lang="en-US" sz="2100"/>
              <a:t> Concrete is also easily cleaned and restored preventing extra labor required to remove toxins from the flood. </a:t>
            </a:r>
          </a:p>
          <a:p>
            <a:pPr>
              <a:buClr>
                <a:srgbClr val="276F8B"/>
              </a:buClr>
            </a:pPr>
            <a:r>
              <a:rPr lang="en-US" sz="2100"/>
              <a:t>We will also be using steel and </a:t>
            </a:r>
            <a:r>
              <a:rPr lang="en-US" sz="2100">
                <a:ea typeface="+mn-lt"/>
                <a:cs typeface="+mn-lt"/>
              </a:rPr>
              <a:t>foam insulation to better ensure that water doesn’t come through.</a:t>
            </a:r>
          </a:p>
          <a:p>
            <a:pPr>
              <a:buClr>
                <a:srgbClr val="276F8B"/>
              </a:buClr>
            </a:pPr>
            <a:r>
              <a:rPr lang="en-US" sz="2100"/>
              <a:t>For fasteners, only stainless-steel fasteners will be used. These fasteners include nails, screws, bolts, and anchors. </a:t>
            </a:r>
          </a:p>
          <a:p>
            <a:endParaRPr lang="en-US" sz="2000"/>
          </a:p>
        </p:txBody>
      </p:sp>
      <p:sp>
        <p:nvSpPr>
          <p:cNvPr id="4" name="TextBox 3">
            <a:extLst>
              <a:ext uri="{FF2B5EF4-FFF2-40B4-BE49-F238E27FC236}">
                <a16:creationId xmlns:a16="http://schemas.microsoft.com/office/drawing/2014/main" id="{8F032763-A5E8-43E1-B952-8C2A24A8D732}"/>
              </a:ext>
            </a:extLst>
          </p:cNvPr>
          <p:cNvSpPr txBox="1"/>
          <p:nvPr/>
        </p:nvSpPr>
        <p:spPr>
          <a:xfrm>
            <a:off x="6169260" y="-18854"/>
            <a:ext cx="1117600" cy="369332"/>
          </a:xfrm>
          <a:prstGeom prst="rect">
            <a:avLst/>
          </a:prstGeom>
          <a:noFill/>
        </p:spPr>
        <p:txBody>
          <a:bodyPr wrap="square" rtlCol="0">
            <a:spAutoFit/>
          </a:bodyPr>
          <a:lstStyle/>
          <a:p>
            <a:r>
              <a:rPr lang="en-US"/>
              <a:t>Figure 3</a:t>
            </a:r>
          </a:p>
        </p:txBody>
      </p:sp>
    </p:spTree>
    <p:extLst>
      <p:ext uri="{BB962C8B-B14F-4D97-AF65-F5344CB8AC3E}">
        <p14:creationId xmlns:p14="http://schemas.microsoft.com/office/powerpoint/2010/main" val="48395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85" name="Rectangle 155">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8B5A10-76A6-44C7-9310-C72DF4E2E015}"/>
              </a:ext>
            </a:extLst>
          </p:cNvPr>
          <p:cNvPicPr>
            <a:picLocks noChangeAspect="1"/>
          </p:cNvPicPr>
          <p:nvPr/>
        </p:nvPicPr>
        <p:blipFill rotWithShape="1">
          <a:blip r:embed="rId3">
            <a:extLst>
              <a:ext uri="{28A0092B-C50C-407E-A947-70E740481C1C}">
                <a14:useLocalDpi xmlns:a14="http://schemas.microsoft.com/office/drawing/2010/main" val="0"/>
              </a:ext>
            </a:extLst>
          </a:blip>
          <a:srcRect l="15853" r="25617" b="2"/>
          <a:stretch/>
        </p:blipFill>
        <p:spPr>
          <a:xfrm>
            <a:off x="6837831" y="-6644"/>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86" name="Group 157">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59"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0"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1"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2"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4"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1BE50E0-346C-48F3-AF0F-0C1B03E0F093}"/>
              </a:ext>
            </a:extLst>
          </p:cNvPr>
          <p:cNvSpPr>
            <a:spLocks noGrp="1"/>
          </p:cNvSpPr>
          <p:nvPr>
            <p:ph type="title"/>
          </p:nvPr>
        </p:nvSpPr>
        <p:spPr>
          <a:xfrm>
            <a:off x="972080" y="685800"/>
            <a:ext cx="5260680" cy="1752599"/>
          </a:xfrm>
        </p:spPr>
        <p:txBody>
          <a:bodyPr vert="horz" lIns="91440" tIns="45720" rIns="91440" bIns="45720" rtlCol="0" anchor="ctr">
            <a:normAutofit/>
          </a:bodyPr>
          <a:lstStyle/>
          <a:p>
            <a:pPr algn="l"/>
            <a:r>
              <a:rPr lang="en-US" b="1"/>
              <a:t>Architecture Design</a:t>
            </a:r>
          </a:p>
        </p:txBody>
      </p:sp>
      <p:sp>
        <p:nvSpPr>
          <p:cNvPr id="24" name="TextBox 23">
            <a:extLst>
              <a:ext uri="{FF2B5EF4-FFF2-40B4-BE49-F238E27FC236}">
                <a16:creationId xmlns:a16="http://schemas.microsoft.com/office/drawing/2014/main" id="{9F629ABD-6CCF-4268-898C-8D14EE741486}"/>
              </a:ext>
            </a:extLst>
          </p:cNvPr>
          <p:cNvSpPr txBox="1"/>
          <p:nvPr/>
        </p:nvSpPr>
        <p:spPr>
          <a:xfrm>
            <a:off x="643468" y="2666999"/>
            <a:ext cx="5260680" cy="3124201"/>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1">
                  <a:lumMod val="75000"/>
                </a:schemeClr>
              </a:buClr>
              <a:buSzPct val="145000"/>
              <a:buFont typeface="Arial"/>
              <a:buChar char="•"/>
            </a:pPr>
            <a:r>
              <a:rPr lang="en-US" sz="2800"/>
              <a:t>The most important part of the </a:t>
            </a:r>
            <a:r>
              <a:rPr lang="en-US" sz="2800">
                <a:effectLst>
                  <a:outerShdw blurRad="50800" dist="50800" dir="5400000" sx="1000" sy="1000" algn="ctr" rotWithShape="0">
                    <a:srgbClr val="000000">
                      <a:alpha val="43137"/>
                    </a:srgbClr>
                  </a:outerShdw>
                </a:effectLst>
              </a:rPr>
              <a:t>design</a:t>
            </a:r>
            <a:r>
              <a:rPr lang="en-US" sz="2800"/>
              <a:t> is to elevate the lowest floor of the shelter to be above the base flood elevation (BFE).</a:t>
            </a:r>
          </a:p>
          <a:p>
            <a:pPr marL="285750" indent="-285750">
              <a:spcBef>
                <a:spcPct val="20000"/>
              </a:spcBef>
              <a:spcAft>
                <a:spcPts val="600"/>
              </a:spcAft>
              <a:buClr>
                <a:schemeClr val="accent1">
                  <a:lumMod val="75000"/>
                </a:schemeClr>
              </a:buClr>
              <a:buSzPct val="145000"/>
              <a:buFont typeface="Arial"/>
              <a:buChar char="•"/>
            </a:pPr>
            <a:r>
              <a:rPr lang="en-US" sz="2800"/>
              <a:t> All the construction below the BFE is susceptible to flooding</a:t>
            </a:r>
          </a:p>
        </p:txBody>
      </p:sp>
      <p:sp>
        <p:nvSpPr>
          <p:cNvPr id="25" name="TextBox 24">
            <a:extLst>
              <a:ext uri="{FF2B5EF4-FFF2-40B4-BE49-F238E27FC236}">
                <a16:creationId xmlns:a16="http://schemas.microsoft.com/office/drawing/2014/main" id="{863104F2-C951-4E1A-89EF-E69562D0BEB8}"/>
              </a:ext>
            </a:extLst>
          </p:cNvPr>
          <p:cNvSpPr txBox="1"/>
          <p:nvPr/>
        </p:nvSpPr>
        <p:spPr>
          <a:xfrm>
            <a:off x="6173815" y="-26488"/>
            <a:ext cx="1235490" cy="369332"/>
          </a:xfrm>
          <a:prstGeom prst="rect">
            <a:avLst/>
          </a:prstGeom>
          <a:noFill/>
        </p:spPr>
        <p:txBody>
          <a:bodyPr wrap="square" rtlCol="0">
            <a:spAutoFit/>
          </a:bodyPr>
          <a:lstStyle/>
          <a:p>
            <a:r>
              <a:rPr lang="en-US"/>
              <a:t>Figure 4</a:t>
            </a:r>
          </a:p>
        </p:txBody>
      </p:sp>
    </p:spTree>
    <p:extLst>
      <p:ext uri="{BB962C8B-B14F-4D97-AF65-F5344CB8AC3E}">
        <p14:creationId xmlns:p14="http://schemas.microsoft.com/office/powerpoint/2010/main" val="187672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50E0-346C-48F3-AF0F-0C1B03E0F093}"/>
              </a:ext>
            </a:extLst>
          </p:cNvPr>
          <p:cNvSpPr>
            <a:spLocks noGrp="1"/>
          </p:cNvSpPr>
          <p:nvPr>
            <p:ph type="title"/>
          </p:nvPr>
        </p:nvSpPr>
        <p:spPr>
          <a:xfrm>
            <a:off x="1484312" y="685800"/>
            <a:ext cx="5747778" cy="1752599"/>
          </a:xfrm>
        </p:spPr>
        <p:txBody>
          <a:bodyPr>
            <a:normAutofit/>
          </a:bodyPr>
          <a:lstStyle/>
          <a:p>
            <a:r>
              <a:rPr lang="en-US" b="1">
                <a:effectLst>
                  <a:outerShdw blurRad="38100" dist="38100" dir="2700000" algn="tl">
                    <a:srgbClr val="000000">
                      <a:alpha val="43137"/>
                    </a:srgbClr>
                  </a:outerShdw>
                </a:effectLst>
              </a:rPr>
              <a:t>Implementation of Design</a:t>
            </a:r>
          </a:p>
        </p:txBody>
      </p:sp>
      <p:sp>
        <p:nvSpPr>
          <p:cNvPr id="3" name="Content Placeholder 2">
            <a:extLst>
              <a:ext uri="{FF2B5EF4-FFF2-40B4-BE49-F238E27FC236}">
                <a16:creationId xmlns:a16="http://schemas.microsoft.com/office/drawing/2014/main" id="{EC6B2B64-2B03-470F-90EE-6199004649F0}"/>
              </a:ext>
            </a:extLst>
          </p:cNvPr>
          <p:cNvSpPr>
            <a:spLocks noGrp="1"/>
          </p:cNvSpPr>
          <p:nvPr>
            <p:ph idx="1"/>
          </p:nvPr>
        </p:nvSpPr>
        <p:spPr>
          <a:xfrm>
            <a:off x="1216856" y="2316842"/>
            <a:ext cx="5836678" cy="3251201"/>
          </a:xfrm>
        </p:spPr>
        <p:txBody>
          <a:bodyPr>
            <a:normAutofit/>
          </a:bodyPr>
          <a:lstStyle/>
          <a:p>
            <a:pPr marL="0" indent="0">
              <a:buNone/>
            </a:pPr>
            <a:r>
              <a:rPr lang="en-US"/>
              <a:t>The stilts are 4 feet above the floor, and there will be pillars holding the building. There are 3 floors on each building that will hold 200~300 people. The interior will have water-proof foam insulation. There will be food, water, clothing, showers, and daily needs supplies. We will be creating these shelters in areas where its prone to flooding</a:t>
            </a:r>
          </a:p>
        </p:txBody>
      </p:sp>
      <p:pic>
        <p:nvPicPr>
          <p:cNvPr id="6" name="Picture 6" descr="Map&#10;&#10;Description automatically generated">
            <a:extLst>
              <a:ext uri="{FF2B5EF4-FFF2-40B4-BE49-F238E27FC236}">
                <a16:creationId xmlns:a16="http://schemas.microsoft.com/office/drawing/2014/main" id="{186390C7-3BFE-4009-BD51-6DEF3DA27F92}"/>
              </a:ext>
            </a:extLst>
          </p:cNvPr>
          <p:cNvPicPr>
            <a:picLocks noChangeAspect="1"/>
          </p:cNvPicPr>
          <p:nvPr/>
        </p:nvPicPr>
        <p:blipFill>
          <a:blip r:embed="rId3"/>
          <a:stretch>
            <a:fillRect/>
          </a:stretch>
        </p:blipFill>
        <p:spPr>
          <a:xfrm>
            <a:off x="7053534" y="378585"/>
            <a:ext cx="4758396" cy="32566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4" name="Picture 4" descr="Diagram&#10;&#10;Description automatically generated">
            <a:extLst>
              <a:ext uri="{FF2B5EF4-FFF2-40B4-BE49-F238E27FC236}">
                <a16:creationId xmlns:a16="http://schemas.microsoft.com/office/drawing/2014/main" id="{2DE12A4F-4B59-4DFB-B620-F39551602935}"/>
              </a:ext>
            </a:extLst>
          </p:cNvPr>
          <p:cNvPicPr>
            <a:picLocks noChangeAspect="1"/>
          </p:cNvPicPr>
          <p:nvPr/>
        </p:nvPicPr>
        <p:blipFill>
          <a:blip r:embed="rId4"/>
          <a:stretch>
            <a:fillRect/>
          </a:stretch>
        </p:blipFill>
        <p:spPr>
          <a:xfrm>
            <a:off x="7286243" y="4078897"/>
            <a:ext cx="4153279" cy="246107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TextBox 4">
            <a:extLst>
              <a:ext uri="{FF2B5EF4-FFF2-40B4-BE49-F238E27FC236}">
                <a16:creationId xmlns:a16="http://schemas.microsoft.com/office/drawing/2014/main" id="{07455DC1-06C7-8044-A60D-F0F7E42CA84C}"/>
              </a:ext>
            </a:extLst>
          </p:cNvPr>
          <p:cNvSpPr txBox="1"/>
          <p:nvPr/>
        </p:nvSpPr>
        <p:spPr>
          <a:xfrm>
            <a:off x="9073661" y="3672396"/>
            <a:ext cx="954107" cy="369332"/>
          </a:xfrm>
          <a:prstGeom prst="rect">
            <a:avLst/>
          </a:prstGeom>
          <a:noFill/>
        </p:spPr>
        <p:txBody>
          <a:bodyPr wrap="none" rtlCol="0">
            <a:spAutoFit/>
          </a:bodyPr>
          <a:lstStyle/>
          <a:p>
            <a:r>
              <a:rPr lang="en-US"/>
              <a:t>Figure 5</a:t>
            </a:r>
          </a:p>
        </p:txBody>
      </p:sp>
      <p:sp>
        <p:nvSpPr>
          <p:cNvPr id="7" name="TextBox 6">
            <a:extLst>
              <a:ext uri="{FF2B5EF4-FFF2-40B4-BE49-F238E27FC236}">
                <a16:creationId xmlns:a16="http://schemas.microsoft.com/office/drawing/2014/main" id="{98501186-CCB9-A640-B2ED-0F53B4C060C5}"/>
              </a:ext>
            </a:extLst>
          </p:cNvPr>
          <p:cNvSpPr txBox="1"/>
          <p:nvPr/>
        </p:nvSpPr>
        <p:spPr>
          <a:xfrm>
            <a:off x="9113367" y="6577137"/>
            <a:ext cx="957313" cy="369332"/>
          </a:xfrm>
          <a:prstGeom prst="rect">
            <a:avLst/>
          </a:prstGeom>
          <a:noFill/>
        </p:spPr>
        <p:txBody>
          <a:bodyPr wrap="none" rtlCol="0">
            <a:spAutoFit/>
          </a:bodyPr>
          <a:lstStyle/>
          <a:p>
            <a:r>
              <a:rPr lang="en-US"/>
              <a:t>Figure 6</a:t>
            </a:r>
          </a:p>
        </p:txBody>
      </p:sp>
    </p:spTree>
    <p:extLst>
      <p:ext uri="{BB962C8B-B14F-4D97-AF65-F5344CB8AC3E}">
        <p14:creationId xmlns:p14="http://schemas.microsoft.com/office/powerpoint/2010/main" val="105283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1BE50E0-346C-48F3-AF0F-0C1B03E0F093}"/>
              </a:ext>
            </a:extLst>
          </p:cNvPr>
          <p:cNvSpPr>
            <a:spLocks noGrp="1"/>
          </p:cNvSpPr>
          <p:nvPr>
            <p:ph type="title"/>
          </p:nvPr>
        </p:nvSpPr>
        <p:spPr>
          <a:xfrm>
            <a:off x="496112" y="685801"/>
            <a:ext cx="2743200" cy="5105400"/>
          </a:xfrm>
        </p:spPr>
        <p:txBody>
          <a:bodyPr>
            <a:normAutofit/>
          </a:bodyPr>
          <a:lstStyle/>
          <a:p>
            <a:pPr algn="l"/>
            <a:r>
              <a:rPr lang="en-US" sz="3200" b="1">
                <a:solidFill>
                  <a:srgbClr val="FFFFFF"/>
                </a:solidFill>
                <a:effectLst>
                  <a:outerShdw blurRad="38100" dist="38100" dir="2700000" algn="tl">
                    <a:srgbClr val="000000">
                      <a:alpha val="43137"/>
                    </a:srgbClr>
                  </a:outerShdw>
                </a:effectLst>
              </a:rPr>
              <a:t>Quantity Assurance Plan</a:t>
            </a:r>
          </a:p>
        </p:txBody>
      </p:sp>
      <p:grpSp>
        <p:nvGrpSpPr>
          <p:cNvPr id="62" name="Group 6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6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EC6B2B64-2B03-470F-90EE-6199004649F0}"/>
              </a:ext>
            </a:extLst>
          </p:cNvPr>
          <p:cNvSpPr>
            <a:spLocks noGrp="1"/>
          </p:cNvSpPr>
          <p:nvPr>
            <p:ph idx="1"/>
          </p:nvPr>
        </p:nvSpPr>
        <p:spPr>
          <a:xfrm>
            <a:off x="5117106" y="685801"/>
            <a:ext cx="6385918" cy="5105400"/>
          </a:xfrm>
        </p:spPr>
        <p:txBody>
          <a:bodyPr>
            <a:normAutofit fontScale="77500" lnSpcReduction="20000"/>
          </a:bodyPr>
          <a:lstStyle/>
          <a:p>
            <a:pPr rtl="0">
              <a:spcBef>
                <a:spcPts val="0"/>
              </a:spcBef>
              <a:spcAft>
                <a:spcPts val="0"/>
              </a:spcAft>
            </a:pPr>
            <a:r>
              <a:rPr lang="en-US" sz="3200" b="0" i="0" u="none" strike="noStrike">
                <a:effectLst/>
                <a:latin typeface="Times New Roman"/>
                <a:cs typeface="Times New Roman"/>
              </a:rPr>
              <a:t>To construct flood resistant shelters in areas around Houston neighborhoods for people to reach safety quicker during floods.</a:t>
            </a:r>
          </a:p>
          <a:p>
            <a:pPr>
              <a:spcBef>
                <a:spcPts val="0"/>
              </a:spcBef>
              <a:spcAft>
                <a:spcPts val="0"/>
              </a:spcAft>
            </a:pPr>
            <a:r>
              <a:rPr lang="en-US" sz="3200">
                <a:latin typeface="Times New Roman"/>
                <a:cs typeface="Times New Roman"/>
              </a:rPr>
              <a:t> </a:t>
            </a:r>
            <a:r>
              <a:rPr lang="en-US" sz="3200" b="0" i="0" u="none" strike="noStrike">
                <a:effectLst/>
                <a:latin typeface="Times New Roman"/>
                <a:cs typeface="Times New Roman"/>
              </a:rPr>
              <a:t>These shelters would provide food, water and other supplies during the floods so people can temporarily stay there until the flood has been cleared and they are able to get back to their homes</a:t>
            </a:r>
            <a:r>
              <a:rPr lang="en-US" sz="3200">
                <a:latin typeface="Times New Roman"/>
                <a:cs typeface="Times New Roman"/>
              </a:rPr>
              <a:t> or find new residence</a:t>
            </a:r>
            <a:r>
              <a:rPr lang="en-US" sz="3200" b="0" i="0" u="none" strike="noStrike">
                <a:effectLst/>
                <a:latin typeface="Times New Roman"/>
                <a:cs typeface="Times New Roman"/>
              </a:rPr>
              <a:t>.</a:t>
            </a:r>
            <a:r>
              <a:rPr lang="en-US" sz="3200">
                <a:latin typeface="Times New Roman"/>
                <a:cs typeface="Times New Roman"/>
              </a:rPr>
              <a:t> </a:t>
            </a:r>
            <a:endParaRPr lang="en-US" sz="3200" b="0" i="0" u="none" strike="noStrike">
              <a:effectLst/>
              <a:latin typeface="Times New Roman" panose="02020603050405020304" pitchFamily="18" charset="0"/>
              <a:cs typeface="Times New Roman"/>
            </a:endParaRPr>
          </a:p>
          <a:p>
            <a:pPr rtl="0">
              <a:spcBef>
                <a:spcPts val="0"/>
              </a:spcBef>
              <a:spcAft>
                <a:spcPts val="0"/>
              </a:spcAft>
            </a:pPr>
            <a:r>
              <a:rPr lang="en-US" sz="3200" b="0" i="0" u="none" strike="noStrike">
                <a:effectLst/>
                <a:latin typeface="Times New Roman"/>
                <a:cs typeface="Times New Roman"/>
              </a:rPr>
              <a:t>The structure will act as a firewall against floods. It will be able to withstand the forces of the water and the toxins from the flood can be easily cleaned and restored due to the material we will be using. </a:t>
            </a:r>
            <a:endParaRPr lang="en-US" sz="3200" b="0">
              <a:effectLst/>
              <a:latin typeface="Times New Roman"/>
              <a:cs typeface="Times New Roman"/>
            </a:endParaRPr>
          </a:p>
          <a:p>
            <a:pPr marL="0" indent="0">
              <a:buNone/>
            </a:pPr>
            <a:br>
              <a:rPr lang="en-US" sz="2000"/>
            </a:br>
            <a:endParaRPr lang="en-US" sz="2000"/>
          </a:p>
        </p:txBody>
      </p:sp>
    </p:spTree>
    <p:extLst>
      <p:ext uri="{BB962C8B-B14F-4D97-AF65-F5344CB8AC3E}">
        <p14:creationId xmlns:p14="http://schemas.microsoft.com/office/powerpoint/2010/main" val="2367835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0334-47B7-42BD-AA88-0F897336B2B6}"/>
              </a:ext>
            </a:extLst>
          </p:cNvPr>
          <p:cNvSpPr>
            <a:spLocks noGrp="1"/>
          </p:cNvSpPr>
          <p:nvPr>
            <p:ph type="title"/>
          </p:nvPr>
        </p:nvSpPr>
        <p:spPr/>
        <p:txBody>
          <a:bodyPr>
            <a:normAutofit/>
          </a:bodyPr>
          <a:lstStyle/>
          <a:p>
            <a:r>
              <a:rPr lang="en-US" sz="4400" b="1">
                <a:effectLst>
                  <a:outerShdw blurRad="38100" dist="38100" dir="2700000" algn="tl">
                    <a:srgbClr val="000000">
                      <a:alpha val="43137"/>
                    </a:srgbClr>
                  </a:outerShdw>
                </a:effectLst>
              </a:rPr>
              <a:t>Estimated Production Costs</a:t>
            </a:r>
          </a:p>
        </p:txBody>
      </p:sp>
      <p:sp>
        <p:nvSpPr>
          <p:cNvPr id="9" name="TextBox 8">
            <a:extLst>
              <a:ext uri="{FF2B5EF4-FFF2-40B4-BE49-F238E27FC236}">
                <a16:creationId xmlns:a16="http://schemas.microsoft.com/office/drawing/2014/main" id="{6733DB3D-9AC5-4F59-8ECF-D389C12630B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1" name="Content Placeholder 10">
            <a:extLst>
              <a:ext uri="{FF2B5EF4-FFF2-40B4-BE49-F238E27FC236}">
                <a16:creationId xmlns:a16="http://schemas.microsoft.com/office/drawing/2014/main" id="{FDB90B67-852A-4169-914F-DB70957CF136}"/>
              </a:ext>
            </a:extLst>
          </p:cNvPr>
          <p:cNvGraphicFramePr>
            <a:graphicFrameLocks noGrp="1"/>
          </p:cNvGraphicFramePr>
          <p:nvPr>
            <p:ph idx="1"/>
            <p:extLst>
              <p:ext uri="{D42A27DB-BD31-4B8C-83A1-F6EECF244321}">
                <p14:modId xmlns:p14="http://schemas.microsoft.com/office/powerpoint/2010/main" val="1736353451"/>
              </p:ext>
            </p:extLst>
          </p:nvPr>
        </p:nvGraphicFramePr>
        <p:xfrm>
          <a:off x="1482246" y="1983287"/>
          <a:ext cx="9927105" cy="3808012"/>
        </p:xfrm>
        <a:graphic>
          <a:graphicData uri="http://schemas.openxmlformats.org/drawingml/2006/table">
            <a:tbl>
              <a:tblPr firstRow="1" firstCol="1" bandRow="1">
                <a:tableStyleId>{5C22544A-7EE6-4342-B048-85BDC9FD1C3A}</a:tableStyleId>
              </a:tblPr>
              <a:tblGrid>
                <a:gridCol w="3309035">
                  <a:extLst>
                    <a:ext uri="{9D8B030D-6E8A-4147-A177-3AD203B41FA5}">
                      <a16:colId xmlns:a16="http://schemas.microsoft.com/office/drawing/2014/main" val="3265682077"/>
                    </a:ext>
                  </a:extLst>
                </a:gridCol>
                <a:gridCol w="3309035">
                  <a:extLst>
                    <a:ext uri="{9D8B030D-6E8A-4147-A177-3AD203B41FA5}">
                      <a16:colId xmlns:a16="http://schemas.microsoft.com/office/drawing/2014/main" val="2966886852"/>
                    </a:ext>
                  </a:extLst>
                </a:gridCol>
                <a:gridCol w="3309035">
                  <a:extLst>
                    <a:ext uri="{9D8B030D-6E8A-4147-A177-3AD203B41FA5}">
                      <a16:colId xmlns:a16="http://schemas.microsoft.com/office/drawing/2014/main" val="3448950712"/>
                    </a:ext>
                  </a:extLst>
                </a:gridCol>
              </a:tblGrid>
              <a:tr h="660783">
                <a:tc>
                  <a:txBody>
                    <a:bodyPr/>
                    <a:lstStyle/>
                    <a:p>
                      <a:pPr>
                        <a:spcAft>
                          <a:spcPts val="0"/>
                        </a:spcAft>
                      </a:pPr>
                      <a:r>
                        <a:rPr lang="en-US" sz="2000">
                          <a:effectLst/>
                        </a:rPr>
                        <a:t>Description</a:t>
                      </a:r>
                    </a:p>
                  </a:txBody>
                  <a:tcPr marL="63500" marR="63500" marT="63500" marB="63500"/>
                </a:tc>
                <a:tc>
                  <a:txBody>
                    <a:bodyPr/>
                    <a:lstStyle/>
                    <a:p>
                      <a:pPr>
                        <a:spcAft>
                          <a:spcPts val="0"/>
                        </a:spcAft>
                      </a:pPr>
                      <a:r>
                        <a:rPr lang="en-US" sz="2000">
                          <a:effectLst/>
                        </a:rPr>
                        <a:t>Unit per each shelter home</a:t>
                      </a:r>
                    </a:p>
                  </a:txBody>
                  <a:tcPr marL="63500" marR="63500" marT="63500" marB="63500"/>
                </a:tc>
                <a:tc>
                  <a:txBody>
                    <a:bodyPr/>
                    <a:lstStyle/>
                    <a:p>
                      <a:pPr>
                        <a:spcAft>
                          <a:spcPts val="0"/>
                        </a:spcAft>
                      </a:pPr>
                      <a:r>
                        <a:rPr lang="en-US" sz="2000">
                          <a:effectLst/>
                        </a:rPr>
                        <a:t>Total Project Cost per each shelter home</a:t>
                      </a:r>
                    </a:p>
                  </a:txBody>
                  <a:tcPr marL="63500" marR="63500" marT="63500" marB="63500"/>
                </a:tc>
                <a:extLst>
                  <a:ext uri="{0D108BD9-81ED-4DB2-BD59-A6C34878D82A}">
                    <a16:rowId xmlns:a16="http://schemas.microsoft.com/office/drawing/2014/main" val="1526246679"/>
                  </a:ext>
                </a:extLst>
              </a:tr>
              <a:tr h="489468">
                <a:tc>
                  <a:txBody>
                    <a:bodyPr/>
                    <a:lstStyle/>
                    <a:p>
                      <a:pPr>
                        <a:spcAft>
                          <a:spcPts val="0"/>
                        </a:spcAft>
                      </a:pPr>
                      <a:r>
                        <a:rPr lang="en-US" sz="2000">
                          <a:effectLst/>
                        </a:rPr>
                        <a:t>Land</a:t>
                      </a:r>
                    </a:p>
                  </a:txBody>
                  <a:tcPr marL="63500" marR="63500" marT="63500" marB="63500"/>
                </a:tc>
                <a:tc>
                  <a:txBody>
                    <a:bodyPr/>
                    <a:lstStyle/>
                    <a:p>
                      <a:pPr>
                        <a:spcAft>
                          <a:spcPts val="0"/>
                        </a:spcAft>
                      </a:pPr>
                      <a:r>
                        <a:rPr lang="en-US" sz="2000">
                          <a:effectLst/>
                        </a:rPr>
                        <a:t>$4,293 per acre</a:t>
                      </a:r>
                    </a:p>
                  </a:txBody>
                  <a:tcPr marL="63500" marR="63500" marT="63500" marB="63500"/>
                </a:tc>
                <a:tc>
                  <a:txBody>
                    <a:bodyPr/>
                    <a:lstStyle/>
                    <a:p>
                      <a:pPr>
                        <a:spcAft>
                          <a:spcPts val="0"/>
                        </a:spcAft>
                      </a:pPr>
                      <a:r>
                        <a:rPr lang="en-US" sz="2000">
                          <a:effectLst/>
                        </a:rPr>
                        <a:t>$592</a:t>
                      </a:r>
                    </a:p>
                  </a:txBody>
                  <a:tcPr marL="63500" marR="63500" marT="63500" marB="63500"/>
                </a:tc>
                <a:extLst>
                  <a:ext uri="{0D108BD9-81ED-4DB2-BD59-A6C34878D82A}">
                    <a16:rowId xmlns:a16="http://schemas.microsoft.com/office/drawing/2014/main" val="1614587427"/>
                  </a:ext>
                </a:extLst>
              </a:tr>
              <a:tr h="489468">
                <a:tc>
                  <a:txBody>
                    <a:bodyPr/>
                    <a:lstStyle/>
                    <a:p>
                      <a:pPr>
                        <a:spcAft>
                          <a:spcPts val="0"/>
                        </a:spcAft>
                      </a:pPr>
                      <a:r>
                        <a:rPr lang="en-US" sz="2000">
                          <a:effectLst/>
                        </a:rPr>
                        <a:t>Workers</a:t>
                      </a:r>
                    </a:p>
                  </a:txBody>
                  <a:tcPr marL="63500" marR="63500" marT="63500" marB="63500"/>
                </a:tc>
                <a:tc>
                  <a:txBody>
                    <a:bodyPr/>
                    <a:lstStyle/>
                    <a:p>
                      <a:pPr>
                        <a:spcAft>
                          <a:spcPts val="0"/>
                        </a:spcAft>
                      </a:pPr>
                      <a:r>
                        <a:rPr lang="en-US" sz="2000">
                          <a:effectLst/>
                        </a:rPr>
                        <a:t>$17 per worker (60)</a:t>
                      </a:r>
                    </a:p>
                  </a:txBody>
                  <a:tcPr marL="63500" marR="63500" marT="63500" marB="63500"/>
                </a:tc>
                <a:tc>
                  <a:txBody>
                    <a:bodyPr/>
                    <a:lstStyle/>
                    <a:p>
                      <a:pPr>
                        <a:spcAft>
                          <a:spcPts val="0"/>
                        </a:spcAft>
                      </a:pPr>
                      <a:r>
                        <a:rPr lang="en-US" sz="2000">
                          <a:effectLst/>
                        </a:rPr>
                        <a:t>$86,700</a:t>
                      </a:r>
                    </a:p>
                  </a:txBody>
                  <a:tcPr marL="63500" marR="63500" marT="63500" marB="63500"/>
                </a:tc>
                <a:extLst>
                  <a:ext uri="{0D108BD9-81ED-4DB2-BD59-A6C34878D82A}">
                    <a16:rowId xmlns:a16="http://schemas.microsoft.com/office/drawing/2014/main" val="215223286"/>
                  </a:ext>
                </a:extLst>
              </a:tr>
              <a:tr h="489468">
                <a:tc>
                  <a:txBody>
                    <a:bodyPr/>
                    <a:lstStyle/>
                    <a:p>
                      <a:pPr>
                        <a:spcAft>
                          <a:spcPts val="0"/>
                        </a:spcAft>
                      </a:pPr>
                      <a:r>
                        <a:rPr lang="en-US" sz="2000">
                          <a:effectLst/>
                        </a:rPr>
                        <a:t>Manufacturing Space</a:t>
                      </a:r>
                    </a:p>
                  </a:txBody>
                  <a:tcPr marL="63500" marR="63500" marT="63500" marB="63500"/>
                </a:tc>
                <a:tc>
                  <a:txBody>
                    <a:bodyPr/>
                    <a:lstStyle/>
                    <a:p>
                      <a:pPr>
                        <a:spcAft>
                          <a:spcPts val="0"/>
                        </a:spcAft>
                      </a:pPr>
                      <a:r>
                        <a:rPr lang="en-US" sz="2000">
                          <a:effectLst/>
                        </a:rPr>
                        <a:t> 3 floor building</a:t>
                      </a:r>
                    </a:p>
                  </a:txBody>
                  <a:tcPr marL="63500" marR="63500" marT="63500" marB="63500"/>
                </a:tc>
                <a:tc>
                  <a:txBody>
                    <a:bodyPr/>
                    <a:lstStyle/>
                    <a:p>
                      <a:pPr>
                        <a:spcAft>
                          <a:spcPts val="0"/>
                        </a:spcAft>
                      </a:pPr>
                      <a:r>
                        <a:rPr lang="en-US" sz="2000">
                          <a:effectLst/>
                        </a:rPr>
                        <a:t>$3.6 million</a:t>
                      </a:r>
                    </a:p>
                  </a:txBody>
                  <a:tcPr marL="63500" marR="63500" marT="63500" marB="63500"/>
                </a:tc>
                <a:extLst>
                  <a:ext uri="{0D108BD9-81ED-4DB2-BD59-A6C34878D82A}">
                    <a16:rowId xmlns:a16="http://schemas.microsoft.com/office/drawing/2014/main" val="1051236876"/>
                  </a:ext>
                </a:extLst>
              </a:tr>
              <a:tr h="489468">
                <a:tc>
                  <a:txBody>
                    <a:bodyPr/>
                    <a:lstStyle/>
                    <a:p>
                      <a:pPr>
                        <a:spcAft>
                          <a:spcPts val="0"/>
                        </a:spcAft>
                      </a:pPr>
                      <a:r>
                        <a:rPr lang="en-US" sz="2000">
                          <a:effectLst/>
                        </a:rPr>
                        <a:t>Utilities</a:t>
                      </a:r>
                    </a:p>
                  </a:txBody>
                  <a:tcPr marL="63500" marR="63500" marT="63500" marB="63500"/>
                </a:tc>
                <a:tc>
                  <a:txBody>
                    <a:bodyPr/>
                    <a:lstStyle/>
                    <a:p>
                      <a:pPr>
                        <a:spcAft>
                          <a:spcPts val="0"/>
                        </a:spcAft>
                      </a:pPr>
                      <a:r>
                        <a:rPr lang="en-US" sz="2000">
                          <a:effectLst/>
                        </a:rPr>
                        <a:t>Supplies &amp; Needs</a:t>
                      </a:r>
                    </a:p>
                  </a:txBody>
                  <a:tcPr marL="63500" marR="63500" marT="63500" marB="63500"/>
                </a:tc>
                <a:tc>
                  <a:txBody>
                    <a:bodyPr/>
                    <a:lstStyle/>
                    <a:p>
                      <a:pPr>
                        <a:spcAft>
                          <a:spcPts val="0"/>
                        </a:spcAft>
                      </a:pPr>
                      <a:r>
                        <a:rPr lang="en-US" sz="2000">
                          <a:effectLst/>
                        </a:rPr>
                        <a:t>$200,000</a:t>
                      </a:r>
                    </a:p>
                  </a:txBody>
                  <a:tcPr marL="63500" marR="63500" marT="63500" marB="63500"/>
                </a:tc>
                <a:extLst>
                  <a:ext uri="{0D108BD9-81ED-4DB2-BD59-A6C34878D82A}">
                    <a16:rowId xmlns:a16="http://schemas.microsoft.com/office/drawing/2014/main" val="3788363788"/>
                  </a:ext>
                </a:extLst>
              </a:tr>
              <a:tr h="489468">
                <a:tc>
                  <a:txBody>
                    <a:bodyPr/>
                    <a:lstStyle/>
                    <a:p>
                      <a:pPr>
                        <a:spcAft>
                          <a:spcPts val="0"/>
                        </a:spcAft>
                      </a:pPr>
                      <a:r>
                        <a:rPr lang="en-US" sz="2000">
                          <a:effectLst/>
                        </a:rPr>
                        <a:t>Staff Members</a:t>
                      </a:r>
                    </a:p>
                  </a:txBody>
                  <a:tcPr marL="63500" marR="63500" marT="63500" marB="63500"/>
                </a:tc>
                <a:tc>
                  <a:txBody>
                    <a:bodyPr/>
                    <a:lstStyle/>
                    <a:p>
                      <a:pPr>
                        <a:spcAft>
                          <a:spcPts val="0"/>
                        </a:spcAft>
                      </a:pPr>
                      <a:r>
                        <a:rPr lang="en-US" sz="2000">
                          <a:effectLst/>
                        </a:rPr>
                        <a:t>15 staff members</a:t>
                      </a:r>
                    </a:p>
                  </a:txBody>
                  <a:tcPr marL="63500" marR="63500" marT="63500" marB="63500"/>
                </a:tc>
                <a:tc>
                  <a:txBody>
                    <a:bodyPr/>
                    <a:lstStyle/>
                    <a:p>
                      <a:pPr>
                        <a:spcAft>
                          <a:spcPts val="0"/>
                        </a:spcAft>
                      </a:pPr>
                      <a:r>
                        <a:rPr lang="en-US" sz="2000">
                          <a:effectLst/>
                        </a:rPr>
                        <a:t>$21/hr per staff member</a:t>
                      </a:r>
                    </a:p>
                  </a:txBody>
                  <a:tcPr marL="63500" marR="63500" marT="63500" marB="63500"/>
                </a:tc>
                <a:extLst>
                  <a:ext uri="{0D108BD9-81ED-4DB2-BD59-A6C34878D82A}">
                    <a16:rowId xmlns:a16="http://schemas.microsoft.com/office/drawing/2014/main" val="2613114297"/>
                  </a:ext>
                </a:extLst>
              </a:tr>
              <a:tr h="624072">
                <a:tc gridSpan="2">
                  <a:txBody>
                    <a:bodyPr/>
                    <a:lstStyle/>
                    <a:p>
                      <a:pPr>
                        <a:spcAft>
                          <a:spcPts val="0"/>
                        </a:spcAft>
                      </a:pPr>
                      <a:r>
                        <a:rPr lang="en-US" sz="2000">
                          <a:effectLst/>
                        </a:rPr>
                        <a:t>Total Costs</a:t>
                      </a:r>
                    </a:p>
                  </a:txBody>
                  <a:tcPr marL="63500" marR="63500" marT="63500" marB="63500"/>
                </a:tc>
                <a:tc hMerge="1">
                  <a:txBody>
                    <a:bodyPr/>
                    <a:lstStyle/>
                    <a:p>
                      <a:endParaRPr lang="en-US" sz="3200">
                        <a:effectLst/>
                      </a:endParaRPr>
                    </a:p>
                  </a:txBody>
                  <a:tcPr marL="63500" marR="63500" marT="63500" marB="63500"/>
                </a:tc>
                <a:tc>
                  <a:txBody>
                    <a:bodyPr/>
                    <a:lstStyle/>
                    <a:p>
                      <a:pPr>
                        <a:spcAft>
                          <a:spcPts val="0"/>
                        </a:spcAft>
                      </a:pPr>
                      <a:r>
                        <a:rPr lang="en-US" sz="2000">
                          <a:effectLst/>
                        </a:rPr>
                        <a:t>$3,917,292</a:t>
                      </a:r>
                    </a:p>
                  </a:txBody>
                  <a:tcPr marL="63500" marR="63500" marT="63500" marB="63500"/>
                </a:tc>
                <a:extLst>
                  <a:ext uri="{0D108BD9-81ED-4DB2-BD59-A6C34878D82A}">
                    <a16:rowId xmlns:a16="http://schemas.microsoft.com/office/drawing/2014/main" val="1152709726"/>
                  </a:ext>
                </a:extLst>
              </a:tr>
            </a:tbl>
          </a:graphicData>
        </a:graphic>
      </p:graphicFrame>
    </p:spTree>
    <p:extLst>
      <p:ext uri="{BB962C8B-B14F-4D97-AF65-F5344CB8AC3E}">
        <p14:creationId xmlns:p14="http://schemas.microsoft.com/office/powerpoint/2010/main" val="256246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927D-23A8-4F17-9A38-F97EBE9BC27B}"/>
              </a:ext>
            </a:extLst>
          </p:cNvPr>
          <p:cNvSpPr>
            <a:spLocks noGrp="1"/>
          </p:cNvSpPr>
          <p:nvPr>
            <p:ph type="title"/>
          </p:nvPr>
        </p:nvSpPr>
        <p:spPr>
          <a:xfrm>
            <a:off x="1484311" y="343950"/>
            <a:ext cx="10018713" cy="1275125"/>
          </a:xfrm>
        </p:spPr>
        <p:txBody>
          <a:bodyPr/>
          <a:lstStyle/>
          <a:p>
            <a:r>
              <a:rPr lang="en-US" b="1">
                <a:effectLst>
                  <a:outerShdw blurRad="38100" dist="38100" dir="2700000" algn="tl">
                    <a:srgbClr val="000000">
                      <a:alpha val="43137"/>
                    </a:srgbClr>
                  </a:outerShdw>
                </a:effectLst>
              </a:rPr>
              <a:t>Schedule</a:t>
            </a:r>
          </a:p>
        </p:txBody>
      </p:sp>
      <p:graphicFrame>
        <p:nvGraphicFramePr>
          <p:cNvPr id="5" name="Content Placeholder 4">
            <a:extLst>
              <a:ext uri="{FF2B5EF4-FFF2-40B4-BE49-F238E27FC236}">
                <a16:creationId xmlns:a16="http://schemas.microsoft.com/office/drawing/2014/main" id="{D364DD42-A487-4638-9AD6-17BCF99F349D}"/>
              </a:ext>
            </a:extLst>
          </p:cNvPr>
          <p:cNvGraphicFramePr>
            <a:graphicFrameLocks noGrp="1"/>
          </p:cNvGraphicFramePr>
          <p:nvPr>
            <p:ph idx="1"/>
            <p:extLst>
              <p:ext uri="{D42A27DB-BD31-4B8C-83A1-F6EECF244321}">
                <p14:modId xmlns:p14="http://schemas.microsoft.com/office/powerpoint/2010/main" val="471024668"/>
              </p:ext>
            </p:extLst>
          </p:nvPr>
        </p:nvGraphicFramePr>
        <p:xfrm>
          <a:off x="1484313" y="1510018"/>
          <a:ext cx="10018712" cy="4328720"/>
        </p:xfrm>
        <a:graphic>
          <a:graphicData uri="http://schemas.openxmlformats.org/drawingml/2006/table">
            <a:tbl>
              <a:tblPr firstRow="1" bandRow="1">
                <a:tableStyleId>{5C22544A-7EE6-4342-B048-85BDC9FD1C3A}</a:tableStyleId>
              </a:tblPr>
              <a:tblGrid>
                <a:gridCol w="5009356">
                  <a:extLst>
                    <a:ext uri="{9D8B030D-6E8A-4147-A177-3AD203B41FA5}">
                      <a16:colId xmlns:a16="http://schemas.microsoft.com/office/drawing/2014/main" val="2004035942"/>
                    </a:ext>
                  </a:extLst>
                </a:gridCol>
                <a:gridCol w="5009356">
                  <a:extLst>
                    <a:ext uri="{9D8B030D-6E8A-4147-A177-3AD203B41FA5}">
                      <a16:colId xmlns:a16="http://schemas.microsoft.com/office/drawing/2014/main" val="4117761090"/>
                    </a:ext>
                  </a:extLst>
                </a:gridCol>
              </a:tblGrid>
              <a:tr h="401372">
                <a:tc>
                  <a:txBody>
                    <a:bodyPr/>
                    <a:lstStyle/>
                    <a:p>
                      <a:pPr rtl="0" fontAlgn="t">
                        <a:spcBef>
                          <a:spcPts val="0"/>
                        </a:spcBef>
                        <a:spcAft>
                          <a:spcPts val="0"/>
                        </a:spcAft>
                      </a:pPr>
                      <a:r>
                        <a:rPr lang="en-US" sz="1800">
                          <a:effectLst/>
                        </a:rPr>
                        <a:t>Date </a:t>
                      </a:r>
                    </a:p>
                  </a:txBody>
                  <a:tcPr marL="63500" marR="63500" marT="63500" marB="63500"/>
                </a:tc>
                <a:tc>
                  <a:txBody>
                    <a:bodyPr/>
                    <a:lstStyle/>
                    <a:p>
                      <a:pPr rtl="0" fontAlgn="t">
                        <a:spcBef>
                          <a:spcPts val="0"/>
                        </a:spcBef>
                        <a:spcAft>
                          <a:spcPts val="0"/>
                        </a:spcAft>
                      </a:pPr>
                      <a:r>
                        <a:rPr lang="en-US" sz="1800">
                          <a:effectLst/>
                        </a:rPr>
                        <a:t>Tasks</a:t>
                      </a:r>
                    </a:p>
                  </a:txBody>
                  <a:tcPr marL="63500" marR="63500" marT="63500" marB="63500"/>
                </a:tc>
                <a:extLst>
                  <a:ext uri="{0D108BD9-81ED-4DB2-BD59-A6C34878D82A}">
                    <a16:rowId xmlns:a16="http://schemas.microsoft.com/office/drawing/2014/main" val="300363249"/>
                  </a:ext>
                </a:extLst>
              </a:tr>
              <a:tr h="401372">
                <a:tc>
                  <a:txBody>
                    <a:bodyPr/>
                    <a:lstStyle/>
                    <a:p>
                      <a:pPr rtl="0" fontAlgn="t">
                        <a:spcBef>
                          <a:spcPts val="0"/>
                        </a:spcBef>
                        <a:spcAft>
                          <a:spcPts val="0"/>
                        </a:spcAft>
                      </a:pPr>
                      <a:r>
                        <a:rPr lang="en-US" sz="1800">
                          <a:effectLst/>
                        </a:rPr>
                        <a:t>01/01/21</a:t>
                      </a:r>
                    </a:p>
                  </a:txBody>
                  <a:tcPr marL="63500" marR="63500" marT="63500" marB="63500"/>
                </a:tc>
                <a:tc>
                  <a:txBody>
                    <a:bodyPr/>
                    <a:lstStyle/>
                    <a:p>
                      <a:pPr rtl="0" fontAlgn="t">
                        <a:spcBef>
                          <a:spcPts val="0"/>
                        </a:spcBef>
                        <a:spcAft>
                          <a:spcPts val="0"/>
                        </a:spcAft>
                      </a:pPr>
                      <a:r>
                        <a:rPr lang="en-US" sz="1800">
                          <a:effectLst/>
                        </a:rPr>
                        <a:t>Request authority from mayor and request funds </a:t>
                      </a:r>
                    </a:p>
                  </a:txBody>
                  <a:tcPr marL="63500" marR="63500" marT="63500" marB="63500"/>
                </a:tc>
                <a:extLst>
                  <a:ext uri="{0D108BD9-81ED-4DB2-BD59-A6C34878D82A}">
                    <a16:rowId xmlns:a16="http://schemas.microsoft.com/office/drawing/2014/main" val="2917024660"/>
                  </a:ext>
                </a:extLst>
              </a:tr>
              <a:tr h="950083">
                <a:tc>
                  <a:txBody>
                    <a:bodyPr/>
                    <a:lstStyle/>
                    <a:p>
                      <a:pPr rtl="0" fontAlgn="t">
                        <a:spcBef>
                          <a:spcPts val="0"/>
                        </a:spcBef>
                        <a:spcAft>
                          <a:spcPts val="0"/>
                        </a:spcAft>
                      </a:pPr>
                      <a:r>
                        <a:rPr lang="en-US" sz="1800">
                          <a:effectLst/>
                        </a:rPr>
                        <a:t>02/05/21 - 08/05/21</a:t>
                      </a:r>
                    </a:p>
                  </a:txBody>
                  <a:tcPr marL="63500" marR="63500" marT="63500" marB="63500"/>
                </a:tc>
                <a:tc>
                  <a:txBody>
                    <a:bodyPr/>
                    <a:lstStyle/>
                    <a:p>
                      <a:pPr rtl="0" fontAlgn="t">
                        <a:spcBef>
                          <a:spcPts val="0"/>
                        </a:spcBef>
                        <a:spcAft>
                          <a:spcPts val="0"/>
                        </a:spcAft>
                      </a:pPr>
                      <a:r>
                        <a:rPr lang="en-US" sz="1800">
                          <a:effectLst/>
                        </a:rPr>
                        <a:t>Look around Houston and check spots that will allow people will be able to access the shelters easier and faster</a:t>
                      </a:r>
                    </a:p>
                  </a:txBody>
                  <a:tcPr marL="63500" marR="63500" marT="63500" marB="63500"/>
                </a:tc>
                <a:extLst>
                  <a:ext uri="{0D108BD9-81ED-4DB2-BD59-A6C34878D82A}">
                    <a16:rowId xmlns:a16="http://schemas.microsoft.com/office/drawing/2014/main" val="591257737"/>
                  </a:ext>
                </a:extLst>
              </a:tr>
              <a:tr h="950083">
                <a:tc>
                  <a:txBody>
                    <a:bodyPr/>
                    <a:lstStyle/>
                    <a:p>
                      <a:pPr rtl="0" fontAlgn="t">
                        <a:spcBef>
                          <a:spcPts val="0"/>
                        </a:spcBef>
                        <a:spcAft>
                          <a:spcPts val="0"/>
                        </a:spcAft>
                      </a:pPr>
                      <a:r>
                        <a:rPr lang="en-US" sz="1800">
                          <a:effectLst/>
                        </a:rPr>
                        <a:t>08/06/21 - 04/06/22</a:t>
                      </a:r>
                    </a:p>
                  </a:txBody>
                  <a:tcPr marL="63500" marR="63500" marT="63500" marB="63500"/>
                </a:tc>
                <a:tc>
                  <a:txBody>
                    <a:bodyPr/>
                    <a:lstStyle/>
                    <a:p>
                      <a:pPr rtl="0" fontAlgn="t">
                        <a:spcBef>
                          <a:spcPts val="0"/>
                        </a:spcBef>
                        <a:spcAft>
                          <a:spcPts val="0"/>
                        </a:spcAft>
                      </a:pPr>
                      <a:r>
                        <a:rPr lang="en-US" sz="1800">
                          <a:effectLst/>
                        </a:rPr>
                        <a:t>Receive the equipment and structures needed and begin constructing the shelters in the designated areas </a:t>
                      </a:r>
                      <a:endParaRPr lang="en-US">
                        <a:effectLst/>
                      </a:endParaRPr>
                    </a:p>
                  </a:txBody>
                  <a:tcPr marL="63500" marR="63500" marT="63500" marB="63500"/>
                </a:tc>
                <a:extLst>
                  <a:ext uri="{0D108BD9-81ED-4DB2-BD59-A6C34878D82A}">
                    <a16:rowId xmlns:a16="http://schemas.microsoft.com/office/drawing/2014/main" val="3632459548"/>
                  </a:ext>
                </a:extLst>
              </a:tr>
              <a:tr h="950083">
                <a:tc>
                  <a:txBody>
                    <a:bodyPr/>
                    <a:lstStyle/>
                    <a:p>
                      <a:pPr rtl="0" fontAlgn="t">
                        <a:spcBef>
                          <a:spcPts val="0"/>
                        </a:spcBef>
                        <a:spcAft>
                          <a:spcPts val="0"/>
                        </a:spcAft>
                      </a:pPr>
                      <a:r>
                        <a:rPr lang="en-US" sz="1800">
                          <a:effectLst/>
                        </a:rPr>
                        <a:t>04/10/22 - 04/21/22</a:t>
                      </a:r>
                    </a:p>
                  </a:txBody>
                  <a:tcPr marL="63500" marR="63500" marT="63500" marB="63500"/>
                </a:tc>
                <a:tc>
                  <a:txBody>
                    <a:bodyPr/>
                    <a:lstStyle/>
                    <a:p>
                      <a:pPr rtl="0" fontAlgn="t">
                        <a:spcBef>
                          <a:spcPts val="0"/>
                        </a:spcBef>
                        <a:spcAft>
                          <a:spcPts val="0"/>
                        </a:spcAft>
                      </a:pPr>
                      <a:r>
                        <a:rPr lang="en-US" sz="1800">
                          <a:effectLst/>
                        </a:rPr>
                        <a:t>The shelters are checked to make sure they are well constructed and there are no errors so that we can ensure the buildings safe. </a:t>
                      </a:r>
                    </a:p>
                  </a:txBody>
                  <a:tcPr marL="63500" marR="63500" marT="63500" marB="63500"/>
                </a:tc>
                <a:extLst>
                  <a:ext uri="{0D108BD9-81ED-4DB2-BD59-A6C34878D82A}">
                    <a16:rowId xmlns:a16="http://schemas.microsoft.com/office/drawing/2014/main" val="527101732"/>
                  </a:ext>
                </a:extLst>
              </a:tr>
              <a:tr h="675727">
                <a:tc>
                  <a:txBody>
                    <a:bodyPr/>
                    <a:lstStyle/>
                    <a:p>
                      <a:pPr rtl="0" fontAlgn="t">
                        <a:spcBef>
                          <a:spcPts val="0"/>
                        </a:spcBef>
                        <a:spcAft>
                          <a:spcPts val="0"/>
                        </a:spcAft>
                      </a:pPr>
                      <a:r>
                        <a:rPr lang="en-US" sz="1800">
                          <a:effectLst/>
                        </a:rPr>
                        <a:t>05/20/22 </a:t>
                      </a:r>
                    </a:p>
                  </a:txBody>
                  <a:tcPr marL="63500" marR="63500" marT="63500" marB="63500"/>
                </a:tc>
                <a:tc>
                  <a:txBody>
                    <a:bodyPr/>
                    <a:lstStyle/>
                    <a:p>
                      <a:pPr rtl="0" fontAlgn="t">
                        <a:spcBef>
                          <a:spcPts val="0"/>
                        </a:spcBef>
                        <a:spcAft>
                          <a:spcPts val="0"/>
                        </a:spcAft>
                      </a:pPr>
                      <a:r>
                        <a:rPr lang="en-US" sz="1800">
                          <a:effectLst/>
                        </a:rPr>
                        <a:t>Supplies and equipment are placed inside the shelters</a:t>
                      </a:r>
                    </a:p>
                  </a:txBody>
                  <a:tcPr marL="63500" marR="63500" marT="63500" marB="63500"/>
                </a:tc>
                <a:extLst>
                  <a:ext uri="{0D108BD9-81ED-4DB2-BD59-A6C34878D82A}">
                    <a16:rowId xmlns:a16="http://schemas.microsoft.com/office/drawing/2014/main" val="3845535920"/>
                  </a:ext>
                </a:extLst>
              </a:tr>
            </a:tbl>
          </a:graphicData>
        </a:graphic>
      </p:graphicFrame>
      <p:sp>
        <p:nvSpPr>
          <p:cNvPr id="6" name="TextBox 5">
            <a:extLst>
              <a:ext uri="{FF2B5EF4-FFF2-40B4-BE49-F238E27FC236}">
                <a16:creationId xmlns:a16="http://schemas.microsoft.com/office/drawing/2014/main" id="{DFAF54DA-1580-4CA6-999B-9F393FF9A16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038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D6C2-8A7F-4D5A-AB87-94EFACAE83AC}"/>
              </a:ext>
            </a:extLst>
          </p:cNvPr>
          <p:cNvSpPr>
            <a:spLocks noGrp="1"/>
          </p:cNvSpPr>
          <p:nvPr>
            <p:ph type="title"/>
          </p:nvPr>
        </p:nvSpPr>
        <p:spPr>
          <a:xfrm>
            <a:off x="1484311" y="228600"/>
            <a:ext cx="10018713" cy="1035049"/>
          </a:xfrm>
        </p:spPr>
        <p:txBody>
          <a:bodyPr>
            <a:normAutofit/>
          </a:bodyPr>
          <a:lstStyle/>
          <a:p>
            <a:r>
              <a:rPr lang="en-US" sz="6000" b="1">
                <a:effectLst>
                  <a:outerShdw blurRad="38100" dist="38100" dir="2700000" algn="tl">
                    <a:srgbClr val="000000">
                      <a:alpha val="43137"/>
                    </a:srgbClr>
                  </a:outerShdw>
                </a:effectLst>
              </a:rPr>
              <a:t>References </a:t>
            </a:r>
          </a:p>
        </p:txBody>
      </p:sp>
      <p:sp>
        <p:nvSpPr>
          <p:cNvPr id="3" name="Content Placeholder 2">
            <a:extLst>
              <a:ext uri="{FF2B5EF4-FFF2-40B4-BE49-F238E27FC236}">
                <a16:creationId xmlns:a16="http://schemas.microsoft.com/office/drawing/2014/main" id="{76FC87FA-B6BC-4F0F-B535-B8B3D5D69B88}"/>
              </a:ext>
            </a:extLst>
          </p:cNvPr>
          <p:cNvSpPr>
            <a:spLocks noGrp="1"/>
          </p:cNvSpPr>
          <p:nvPr>
            <p:ph idx="1"/>
          </p:nvPr>
        </p:nvSpPr>
        <p:spPr>
          <a:xfrm>
            <a:off x="1484310" y="1714499"/>
            <a:ext cx="9866313" cy="4940301"/>
          </a:xfrm>
        </p:spPr>
        <p:txBody>
          <a:bodyPr>
            <a:normAutofit fontScale="85000" lnSpcReduction="20000"/>
          </a:bodyPr>
          <a:lstStyle/>
          <a:p>
            <a:r>
              <a:rPr lang="en-US" u="sng">
                <a:ea typeface="+mn-lt"/>
                <a:cs typeface="+mn-lt"/>
              </a:rPr>
              <a:t>FLOOD RETROFITTING AND RECONSTRUCTION PROJECTS IN THE SANDY-IMPACTED AREAS. (2013). Retrieved November 30, 2020, from </a:t>
            </a:r>
            <a:r>
              <a:rPr lang="en-US" u="sng">
                <a:ea typeface="+mn-lt"/>
                <a:cs typeface="+mn-lt"/>
                <a:hlinkClick r:id="rId2"/>
              </a:rPr>
              <a:t>https://www.sites.google.com/site/metropolitanforensics/flood-retrofitting-and-reconstruction-projects-in-the-sandy-impacted-areas?tmpl=%2Fsystem%2Fapp%2Ftemplates%2Fprint%2F</a:t>
            </a:r>
            <a:endParaRPr lang="en-US">
              <a:ea typeface="+mn-lt"/>
              <a:cs typeface="+mn-lt"/>
            </a:endParaRPr>
          </a:p>
          <a:p>
            <a:pPr>
              <a:buClr>
                <a:srgbClr val="276F8B"/>
              </a:buClr>
            </a:pPr>
            <a:r>
              <a:rPr lang="en-US">
                <a:ea typeface="+mn-lt"/>
                <a:cs typeface="+mn-lt"/>
              </a:rPr>
              <a:t>Koss, H. (2020). THE STARTUPS CREATING CONCRETE ALTERNATIVES. Retrieved December 01, 2020, from </a:t>
            </a:r>
            <a:r>
              <a:rPr lang="en-US">
                <a:ea typeface="+mn-lt"/>
                <a:cs typeface="+mn-lt"/>
                <a:hlinkClick r:id="rId3"/>
              </a:rPr>
              <a:t>https://www.architectmagazine.com/aia-architect/aiafeature/battling-a-flooded-future_o%20%E2%80%8B</a:t>
            </a:r>
            <a:endParaRPr lang="en-US">
              <a:solidFill>
                <a:schemeClr val="accent6"/>
              </a:solidFill>
            </a:endParaRPr>
          </a:p>
          <a:p>
            <a:pPr>
              <a:buClr>
                <a:srgbClr val="276F8B"/>
              </a:buClr>
            </a:pPr>
            <a:r>
              <a:rPr lang="en-US" err="1">
                <a:ea typeface="+mn-lt"/>
                <a:cs typeface="+mn-lt"/>
              </a:rPr>
              <a:t>Paletta</a:t>
            </a:r>
            <a:r>
              <a:rPr lang="en-US">
                <a:ea typeface="+mn-lt"/>
                <a:cs typeface="+mn-lt"/>
              </a:rPr>
              <a:t>, A. (2019). Battling a Flooded Future. Retrieved December 01, 2020, from </a:t>
            </a:r>
            <a:r>
              <a:rPr lang="en-US">
                <a:ea typeface="+mn-lt"/>
                <a:cs typeface="+mn-lt"/>
                <a:hlinkClick r:id="rId4"/>
              </a:rPr>
              <a:t>https://www.architectmagazine.com/aia-architect/aiafeature/battling-a-flooded-future_o</a:t>
            </a:r>
            <a:endParaRPr lang="en-US"/>
          </a:p>
          <a:p>
            <a:pPr>
              <a:buClr>
                <a:srgbClr val="276F8B"/>
              </a:buClr>
            </a:pPr>
            <a:r>
              <a:rPr lang="en-US">
                <a:ea typeface="+mn-lt"/>
                <a:cs typeface="+mn-lt"/>
              </a:rPr>
              <a:t>S. (n.d.). Explore Houston's flood-prone areas. Retrieved December 01, 2020, from </a:t>
            </a:r>
            <a:r>
              <a:rPr lang="en-US">
                <a:ea typeface="+mn-lt"/>
                <a:cs typeface="+mn-lt"/>
                <a:hlinkClick r:id="rId5"/>
              </a:rPr>
              <a:t>https://www.houstonchronicle.com/about/item/Map-Flood-prone-areas-map-83183.php</a:t>
            </a:r>
            <a:endParaRPr lang="en-US"/>
          </a:p>
          <a:p>
            <a:pPr>
              <a:buClr>
                <a:srgbClr val="276F8B"/>
              </a:buClr>
            </a:pPr>
            <a:r>
              <a:rPr lang="en-US" err="1">
                <a:ea typeface="+mn-lt"/>
                <a:cs typeface="+mn-lt"/>
              </a:rPr>
              <a:t>Thesheetztweetz</a:t>
            </a:r>
            <a:r>
              <a:rPr lang="en-US">
                <a:ea typeface="+mn-lt"/>
                <a:cs typeface="+mn-lt"/>
              </a:rPr>
              <a:t>. (2017, August 30). Extraordinary photos of survival in Houston. Retrieved December 01, 2020, from </a:t>
            </a:r>
            <a:r>
              <a:rPr lang="en-US">
                <a:ea typeface="+mn-lt"/>
                <a:cs typeface="+mn-lt"/>
                <a:hlinkClick r:id="rId6"/>
              </a:rPr>
              <a:t>https://www.cnbc.com/2017/08/30/extraordinary-photos-of-survival-in-houston-flooding.html</a:t>
            </a:r>
            <a:endParaRPr lang="en-US"/>
          </a:p>
          <a:p>
            <a:pPr>
              <a:buClr>
                <a:srgbClr val="276F8B"/>
              </a:buClr>
            </a:pPr>
            <a:r>
              <a:rPr lang="en-US">
                <a:solidFill>
                  <a:schemeClr val="accent6"/>
                </a:solidFill>
                <a:ea typeface="+mn-lt"/>
                <a:cs typeface="+mn-lt"/>
                <a:hlinkClick r:id="rId7"/>
              </a:rPr>
              <a:t>http://www.theijes.com/papers/v2-i8/Part.2/C282018029.pdf</a:t>
            </a:r>
            <a:r>
              <a:rPr lang="en-US">
                <a:solidFill>
                  <a:schemeClr val="accent6"/>
                </a:solidFill>
                <a:ea typeface="+mn-lt"/>
                <a:cs typeface="+mn-lt"/>
              </a:rPr>
              <a:t> </a:t>
            </a:r>
            <a:endParaRPr lang="en-US">
              <a:solidFill>
                <a:schemeClr val="accent6"/>
              </a:solidFill>
            </a:endParaRPr>
          </a:p>
          <a:p>
            <a:endParaRPr lang="en-US" u="sng">
              <a:solidFill>
                <a:schemeClr val="accent6"/>
              </a:solidFill>
            </a:endParaRPr>
          </a:p>
        </p:txBody>
      </p:sp>
    </p:spTree>
    <p:extLst>
      <p:ext uri="{BB962C8B-B14F-4D97-AF65-F5344CB8AC3E}">
        <p14:creationId xmlns:p14="http://schemas.microsoft.com/office/powerpoint/2010/main" val="429114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2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4B2DC2E-6B21-4B0C-BA63-2A141A9D689C}"/>
              </a:ext>
            </a:extLst>
          </p:cNvPr>
          <p:cNvSpPr>
            <a:spLocks noGrp="1"/>
          </p:cNvSpPr>
          <p:nvPr>
            <p:ph type="title"/>
          </p:nvPr>
        </p:nvSpPr>
        <p:spPr>
          <a:xfrm>
            <a:off x="535021" y="685800"/>
            <a:ext cx="2639962" cy="5105400"/>
          </a:xfrm>
        </p:spPr>
        <p:txBody>
          <a:bodyPr>
            <a:normAutofit/>
          </a:bodyPr>
          <a:lstStyle/>
          <a:p>
            <a:r>
              <a:rPr lang="en-US" b="1">
                <a:solidFill>
                  <a:srgbClr val="FFFFFF"/>
                </a:solidFill>
                <a:effectLst>
                  <a:outerShdw blurRad="38100" dist="38100" dir="2700000" algn="tl">
                    <a:srgbClr val="000000">
                      <a:alpha val="43137"/>
                    </a:srgbClr>
                  </a:outerShdw>
                </a:effectLst>
              </a:rPr>
              <a:t>Content</a:t>
            </a:r>
          </a:p>
        </p:txBody>
      </p:sp>
      <p:grpSp>
        <p:nvGrpSpPr>
          <p:cNvPr id="46" name="Group 3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22" name="Content Placeholder 2">
            <a:extLst>
              <a:ext uri="{FF2B5EF4-FFF2-40B4-BE49-F238E27FC236}">
                <a16:creationId xmlns:a16="http://schemas.microsoft.com/office/drawing/2014/main" id="{54CFB1DE-6F75-40B3-84F8-C7BFB28836EE}"/>
              </a:ext>
            </a:extLst>
          </p:cNvPr>
          <p:cNvGraphicFramePr>
            <a:graphicFrameLocks noGrp="1"/>
          </p:cNvGraphicFramePr>
          <p:nvPr>
            <p:ph idx="1"/>
            <p:extLst>
              <p:ext uri="{D42A27DB-BD31-4B8C-83A1-F6EECF244321}">
                <p14:modId xmlns:p14="http://schemas.microsoft.com/office/powerpoint/2010/main" val="4265086607"/>
              </p:ext>
            </p:extLst>
          </p:nvPr>
        </p:nvGraphicFramePr>
        <p:xfrm>
          <a:off x="5010150" y="469900"/>
          <a:ext cx="6492875" cy="513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00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6"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7"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8"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9"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0"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1"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3" name="Rectangle 32">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7" name="Group 36">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8"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0"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1"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2"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3"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9B87384-82DD-420F-84E8-BF9E15486F5F}"/>
              </a:ext>
            </a:extLst>
          </p:cNvPr>
          <p:cNvSpPr>
            <a:spLocks noGrp="1"/>
          </p:cNvSpPr>
          <p:nvPr>
            <p:ph type="title"/>
          </p:nvPr>
        </p:nvSpPr>
        <p:spPr>
          <a:xfrm>
            <a:off x="4850405" y="1396180"/>
            <a:ext cx="6698127" cy="3842570"/>
          </a:xfrm>
        </p:spPr>
        <p:txBody>
          <a:bodyPr vert="horz" lIns="91440" tIns="45720" rIns="91440" bIns="45720" rtlCol="0" anchor="ctr">
            <a:normAutofit/>
          </a:bodyPr>
          <a:lstStyle/>
          <a:p>
            <a:pPr algn="l"/>
            <a:r>
              <a:rPr lang="en-US" sz="6000" b="1">
                <a:effectLst>
                  <a:outerShdw blurRad="38100" dist="38100" dir="2700000" algn="tl">
                    <a:srgbClr val="000000">
                      <a:alpha val="43137"/>
                    </a:srgbClr>
                  </a:outerShdw>
                </a:effectLst>
              </a:rPr>
              <a:t>Introduction and Problem Statement</a:t>
            </a:r>
          </a:p>
        </p:txBody>
      </p:sp>
      <p:sp>
        <p:nvSpPr>
          <p:cNvPr id="3" name="Text Placeholder 2">
            <a:extLst>
              <a:ext uri="{FF2B5EF4-FFF2-40B4-BE49-F238E27FC236}">
                <a16:creationId xmlns:a16="http://schemas.microsoft.com/office/drawing/2014/main" id="{AD71D88D-0EDB-470D-8876-13F9D6B8C31C}"/>
              </a:ext>
            </a:extLst>
          </p:cNvPr>
          <p:cNvSpPr>
            <a:spLocks noGrp="1"/>
          </p:cNvSpPr>
          <p:nvPr>
            <p:ph type="body" idx="1"/>
          </p:nvPr>
        </p:nvSpPr>
        <p:spPr>
          <a:xfrm>
            <a:off x="643467" y="1396180"/>
            <a:ext cx="2531516" cy="3842569"/>
          </a:xfrm>
        </p:spPr>
        <p:txBody>
          <a:bodyPr vert="horz" lIns="91440" tIns="45720" rIns="91440" bIns="45720" rtlCol="0" anchor="ctr">
            <a:normAutofit lnSpcReduction="10000"/>
          </a:bodyPr>
          <a:lstStyle/>
          <a:p>
            <a:pPr algn="l"/>
            <a:r>
              <a:rPr lang="en-US" sz="2100">
                <a:solidFill>
                  <a:srgbClr val="FFFFFF"/>
                </a:solidFill>
              </a:rPr>
              <a:t>Floods are a major issue in Houston, Texas. Floods are caused by hurricanes, heavy rainfall, and overflows of rivers. Floods create many casualties like property damage and deaths. Most people cannot make it to safety on time.</a:t>
            </a:r>
          </a:p>
        </p:txBody>
      </p:sp>
    </p:spTree>
    <p:extLst>
      <p:ext uri="{BB962C8B-B14F-4D97-AF65-F5344CB8AC3E}">
        <p14:creationId xmlns:p14="http://schemas.microsoft.com/office/powerpoint/2010/main" val="104425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8983-C972-4412-B7B3-372B8E79F1B9}"/>
              </a:ext>
            </a:extLst>
          </p:cNvPr>
          <p:cNvSpPr>
            <a:spLocks noGrp="1"/>
          </p:cNvSpPr>
          <p:nvPr>
            <p:ph type="title"/>
          </p:nvPr>
        </p:nvSpPr>
        <p:spPr/>
        <p:txBody>
          <a:bodyPr/>
          <a:lstStyle/>
          <a:p>
            <a:r>
              <a:rPr lang="en-US" b="1">
                <a:effectLst>
                  <a:outerShdw blurRad="38100" dist="38100" dir="2700000" algn="tl">
                    <a:srgbClr val="000000">
                      <a:alpha val="43137"/>
                    </a:srgbClr>
                  </a:outerShdw>
                </a:effectLst>
              </a:rPr>
              <a:t>Situational Context</a:t>
            </a:r>
          </a:p>
        </p:txBody>
      </p:sp>
      <p:sp>
        <p:nvSpPr>
          <p:cNvPr id="3" name="Content Placeholder 2">
            <a:extLst>
              <a:ext uri="{FF2B5EF4-FFF2-40B4-BE49-F238E27FC236}">
                <a16:creationId xmlns:a16="http://schemas.microsoft.com/office/drawing/2014/main" id="{786A39AC-CDAB-48E4-9E2F-890221BF4B4C}"/>
              </a:ext>
            </a:extLst>
          </p:cNvPr>
          <p:cNvSpPr>
            <a:spLocks noGrp="1"/>
          </p:cNvSpPr>
          <p:nvPr>
            <p:ph idx="1"/>
          </p:nvPr>
        </p:nvSpPr>
        <p:spPr>
          <a:xfrm>
            <a:off x="1484310" y="2436394"/>
            <a:ext cx="10018713" cy="3124201"/>
          </a:xfrm>
        </p:spPr>
        <p:txBody>
          <a:bodyPr>
            <a:normAutofit fontScale="92500"/>
          </a:bodyPr>
          <a:lstStyle/>
          <a:p>
            <a:r>
              <a:rPr lang="en-US"/>
              <a:t>Flooding occurs from a multitude of reasons and can cause major property damage.</a:t>
            </a:r>
          </a:p>
          <a:p>
            <a:pPr>
              <a:buClr>
                <a:srgbClr val="276F8B"/>
              </a:buClr>
            </a:pPr>
            <a:r>
              <a:rPr lang="en-US"/>
              <a:t>In 2017, the city of Houston Texas was hit by Hurricane Harvey that resulted in 4 to 5 feet high water levels.</a:t>
            </a:r>
          </a:p>
          <a:p>
            <a:pPr>
              <a:buClr>
                <a:srgbClr val="276F8B"/>
              </a:buClr>
            </a:pPr>
            <a:r>
              <a:rPr lang="en-US"/>
              <a:t>It cause massive amount of property damage and affected millions of people.</a:t>
            </a:r>
          </a:p>
          <a:p>
            <a:pPr>
              <a:buClr>
                <a:srgbClr val="276F8B"/>
              </a:buClr>
            </a:pPr>
            <a:r>
              <a:rPr lang="en-US"/>
              <a:t>Although this is a near extreme scenario, flooding occurs more frequently than it did in previous decades.</a:t>
            </a:r>
          </a:p>
        </p:txBody>
      </p:sp>
    </p:spTree>
    <p:extLst>
      <p:ext uri="{BB962C8B-B14F-4D97-AF65-F5344CB8AC3E}">
        <p14:creationId xmlns:p14="http://schemas.microsoft.com/office/powerpoint/2010/main" val="2070708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BC66-B853-4D83-8190-343DA3D1C161}"/>
              </a:ext>
            </a:extLst>
          </p:cNvPr>
          <p:cNvSpPr>
            <a:spLocks noGrp="1"/>
          </p:cNvSpPr>
          <p:nvPr>
            <p:ph type="title"/>
          </p:nvPr>
        </p:nvSpPr>
        <p:spPr/>
        <p:txBody>
          <a:bodyPr>
            <a:normAutofit/>
          </a:bodyPr>
          <a:lstStyle/>
          <a:p>
            <a:r>
              <a:rPr lang="en-US" sz="4400" b="1">
                <a:effectLst>
                  <a:outerShdw blurRad="38100" dist="38100" dir="2700000" algn="tl">
                    <a:srgbClr val="000000">
                      <a:alpha val="43137"/>
                    </a:srgbClr>
                  </a:outerShdw>
                </a:effectLst>
              </a:rPr>
              <a:t>What is the Problem?</a:t>
            </a:r>
          </a:p>
        </p:txBody>
      </p:sp>
      <p:sp>
        <p:nvSpPr>
          <p:cNvPr id="3" name="Content Placeholder 2">
            <a:extLst>
              <a:ext uri="{FF2B5EF4-FFF2-40B4-BE49-F238E27FC236}">
                <a16:creationId xmlns:a16="http://schemas.microsoft.com/office/drawing/2014/main" id="{6D817B92-8795-44B7-8AE4-D4249D3C5900}"/>
              </a:ext>
            </a:extLst>
          </p:cNvPr>
          <p:cNvSpPr>
            <a:spLocks noGrp="1"/>
          </p:cNvSpPr>
          <p:nvPr>
            <p:ph sz="half" idx="1"/>
          </p:nvPr>
        </p:nvSpPr>
        <p:spPr>
          <a:xfrm>
            <a:off x="1295498" y="2343318"/>
            <a:ext cx="5083869" cy="3441139"/>
          </a:xfrm>
        </p:spPr>
        <p:txBody>
          <a:bodyPr vert="horz" lIns="91440" tIns="45720" rIns="91440" bIns="45720" rtlCol="0" anchor="ctr">
            <a:noAutofit/>
          </a:bodyPr>
          <a:lstStyle/>
          <a:p>
            <a:pPr marL="0" indent="0" algn="ctr">
              <a:buNone/>
            </a:pPr>
            <a:r>
              <a:rPr lang="en-US" sz="2400">
                <a:ea typeface="+mn-lt"/>
                <a:cs typeface="+mn-lt"/>
              </a:rPr>
              <a:t>People who live in flood prone areas do not always have safe places to stay nearby during and after a flood disaster and  some flood shelters are not safe enough to hold people during disasters. </a:t>
            </a:r>
            <a:endParaRPr lang="en-US" sz="2400"/>
          </a:p>
          <a:p>
            <a:pPr marL="0" indent="0" algn="ctr">
              <a:buNone/>
            </a:pPr>
            <a:r>
              <a:rPr lang="en-US" sz="2400">
                <a:ea typeface="+mn-lt"/>
                <a:cs typeface="+mn-lt"/>
              </a:rPr>
              <a:t>Therefore, people need a safer placed that are more accessible and will aid the disaster recovery efforts.</a:t>
            </a:r>
            <a:endParaRPr lang="en-US" sz="2400"/>
          </a:p>
        </p:txBody>
      </p:sp>
      <p:sp>
        <p:nvSpPr>
          <p:cNvPr id="4" name="Content Placeholder 3">
            <a:extLst>
              <a:ext uri="{FF2B5EF4-FFF2-40B4-BE49-F238E27FC236}">
                <a16:creationId xmlns:a16="http://schemas.microsoft.com/office/drawing/2014/main" id="{AF3310C0-339E-43F6-AEC8-79147EE41435}"/>
              </a:ext>
            </a:extLst>
          </p:cNvPr>
          <p:cNvSpPr>
            <a:spLocks noGrp="1"/>
          </p:cNvSpPr>
          <p:nvPr>
            <p:ph sz="half" idx="2"/>
          </p:nvPr>
        </p:nvSpPr>
        <p:spPr>
          <a:xfrm>
            <a:off x="6607967" y="2667000"/>
            <a:ext cx="4895056" cy="2742981"/>
          </a:xfrm>
        </p:spPr>
        <p:txBody>
          <a:bodyPr>
            <a:normAutofit/>
          </a:bodyPr>
          <a:lstStyle/>
          <a:p>
            <a:endParaRPr lang="en-US"/>
          </a:p>
        </p:txBody>
      </p:sp>
      <p:pic>
        <p:nvPicPr>
          <p:cNvPr id="10" name="Picture 2" descr="Extraordinary photos of survival in Houston flooding">
            <a:extLst>
              <a:ext uri="{FF2B5EF4-FFF2-40B4-BE49-F238E27FC236}">
                <a16:creationId xmlns:a16="http://schemas.microsoft.com/office/drawing/2014/main" id="{5A5035AA-587A-44EC-BF75-BC542F09B0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5559" y="2618423"/>
            <a:ext cx="4897464" cy="2742981"/>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C72E75F-8BF4-4DCC-A1CA-99730C6AAE6D}"/>
              </a:ext>
            </a:extLst>
          </p:cNvPr>
          <p:cNvSpPr txBox="1"/>
          <p:nvPr/>
        </p:nvSpPr>
        <p:spPr>
          <a:xfrm>
            <a:off x="8499431" y="5414669"/>
            <a:ext cx="11097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Figure 1</a:t>
            </a:r>
          </a:p>
        </p:txBody>
      </p:sp>
    </p:spTree>
    <p:extLst>
      <p:ext uri="{BB962C8B-B14F-4D97-AF65-F5344CB8AC3E}">
        <p14:creationId xmlns:p14="http://schemas.microsoft.com/office/powerpoint/2010/main" val="39071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B87384-82DD-420F-84E8-BF9E15486F5F}"/>
              </a:ext>
            </a:extLst>
          </p:cNvPr>
          <p:cNvSpPr>
            <a:spLocks noGrp="1"/>
          </p:cNvSpPr>
          <p:nvPr>
            <p:ph type="title"/>
          </p:nvPr>
        </p:nvSpPr>
        <p:spPr>
          <a:xfrm>
            <a:off x="3444658" y="755904"/>
            <a:ext cx="7711025" cy="1931733"/>
          </a:xfrm>
        </p:spPr>
        <p:txBody>
          <a:bodyPr vert="horz" lIns="91440" tIns="45720" rIns="91440" bIns="45720" rtlCol="0" anchor="ctr">
            <a:normAutofit/>
          </a:bodyPr>
          <a:lstStyle/>
          <a:p>
            <a:pPr algn="l"/>
            <a:r>
              <a:rPr lang="en-US" sz="6000" b="1">
                <a:effectLst>
                  <a:outerShdw blurRad="38100" dist="38100" dir="2700000" algn="tl">
                    <a:srgbClr val="000000">
                      <a:alpha val="43137"/>
                    </a:srgbClr>
                  </a:outerShdw>
                </a:effectLst>
                <a:ea typeface="+mj-lt"/>
                <a:cs typeface="+mj-lt"/>
              </a:rPr>
              <a:t>Our Proposed Solution</a:t>
            </a:r>
            <a:endParaRPr lang="en-US" sz="6000"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AD71D88D-0EDB-470D-8876-13F9D6B8C31C}"/>
              </a:ext>
            </a:extLst>
          </p:cNvPr>
          <p:cNvSpPr>
            <a:spLocks noGrp="1"/>
          </p:cNvSpPr>
          <p:nvPr>
            <p:ph type="body" idx="1"/>
          </p:nvPr>
        </p:nvSpPr>
        <p:spPr>
          <a:xfrm>
            <a:off x="5672501" y="2632550"/>
            <a:ext cx="5765099" cy="2698300"/>
          </a:xfrm>
        </p:spPr>
        <p:txBody>
          <a:bodyPr vert="horz" lIns="91440" tIns="45720" rIns="91440" bIns="45720" rtlCol="0" anchor="t">
            <a:noAutofit/>
          </a:bodyPr>
          <a:lstStyle/>
          <a:p>
            <a:pPr algn="l"/>
            <a:r>
              <a:rPr lang="en-US" sz="2800"/>
              <a:t>Constructing permanent safety/flood proof shelters to cities in Houston, Texas. Since Houston, Texas already has rescue operations and systems in place, the shelters would be the main location that people would be sent to  for safety.</a:t>
            </a:r>
          </a:p>
        </p:txBody>
      </p:sp>
    </p:spTree>
    <p:extLst>
      <p:ext uri="{BB962C8B-B14F-4D97-AF65-F5344CB8AC3E}">
        <p14:creationId xmlns:p14="http://schemas.microsoft.com/office/powerpoint/2010/main" val="167421759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68C5-5171-411C-9404-301C325C2043}"/>
              </a:ext>
            </a:extLst>
          </p:cNvPr>
          <p:cNvSpPr>
            <a:spLocks noGrp="1"/>
          </p:cNvSpPr>
          <p:nvPr>
            <p:ph type="title"/>
          </p:nvPr>
        </p:nvSpPr>
        <p:spPr>
          <a:xfrm>
            <a:off x="1484311" y="685800"/>
            <a:ext cx="2566579" cy="5538019"/>
          </a:xfrm>
        </p:spPr>
        <p:txBody>
          <a:bodyPr>
            <a:normAutofit/>
          </a:bodyPr>
          <a:lstStyle/>
          <a:p>
            <a:r>
              <a:rPr lang="en-US" b="1">
                <a:effectLst>
                  <a:outerShdw blurRad="38100" dist="38100" dir="2700000" algn="tl">
                    <a:srgbClr val="000000">
                      <a:alpha val="43137"/>
                    </a:srgbClr>
                  </a:outerShdw>
                </a:effectLst>
              </a:rPr>
              <a:t>Why this Solution?</a:t>
            </a:r>
          </a:p>
        </p:txBody>
      </p:sp>
      <p:sp>
        <p:nvSpPr>
          <p:cNvPr id="1028" name="Content Placeholder 2">
            <a:extLst>
              <a:ext uri="{FF2B5EF4-FFF2-40B4-BE49-F238E27FC236}">
                <a16:creationId xmlns:a16="http://schemas.microsoft.com/office/drawing/2014/main" id="{CCD9437F-B5A4-4596-8605-8814016E8418}"/>
              </a:ext>
            </a:extLst>
          </p:cNvPr>
          <p:cNvSpPr>
            <a:spLocks noGrp="1"/>
          </p:cNvSpPr>
          <p:nvPr>
            <p:ph idx="1"/>
          </p:nvPr>
        </p:nvSpPr>
        <p:spPr>
          <a:xfrm>
            <a:off x="4829748" y="685125"/>
            <a:ext cx="6808143" cy="3262864"/>
          </a:xfrm>
        </p:spPr>
        <p:txBody>
          <a:bodyPr>
            <a:normAutofit/>
          </a:bodyPr>
          <a:lstStyle/>
          <a:p>
            <a:r>
              <a:rPr lang="en-US"/>
              <a:t> There is no way we can stop floods. They will happen no matter what. </a:t>
            </a:r>
          </a:p>
          <a:p>
            <a:r>
              <a:rPr lang="en-US"/>
              <a:t> But at least, we can do is help the people get to a safe and reliable place during their time of recovery. </a:t>
            </a:r>
          </a:p>
        </p:txBody>
      </p:sp>
      <p:pic>
        <p:nvPicPr>
          <p:cNvPr id="4" name="Picture 4">
            <a:extLst>
              <a:ext uri="{FF2B5EF4-FFF2-40B4-BE49-F238E27FC236}">
                <a16:creationId xmlns:a16="http://schemas.microsoft.com/office/drawing/2014/main" id="{24E9E127-D81C-4275-AC7A-EFB22D31C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250486" y="3428999"/>
            <a:ext cx="5966669" cy="311247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73B06A-CABD-433C-95A2-EABDD3630901}"/>
              </a:ext>
            </a:extLst>
          </p:cNvPr>
          <p:cNvSpPr txBox="1"/>
          <p:nvPr/>
        </p:nvSpPr>
        <p:spPr>
          <a:xfrm>
            <a:off x="7882438" y="6488668"/>
            <a:ext cx="1008344" cy="369332"/>
          </a:xfrm>
          <a:prstGeom prst="rect">
            <a:avLst/>
          </a:prstGeom>
          <a:noFill/>
        </p:spPr>
        <p:txBody>
          <a:bodyPr wrap="square" rtlCol="0">
            <a:spAutoFit/>
          </a:bodyPr>
          <a:lstStyle/>
          <a:p>
            <a:r>
              <a:rPr lang="en-US"/>
              <a:t>Figure 2</a:t>
            </a:r>
          </a:p>
        </p:txBody>
      </p:sp>
    </p:spTree>
    <p:extLst>
      <p:ext uri="{BB962C8B-B14F-4D97-AF65-F5344CB8AC3E}">
        <p14:creationId xmlns:p14="http://schemas.microsoft.com/office/powerpoint/2010/main" val="376031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E679-7CC6-47BE-86DD-DB0F90F4D3AB}"/>
              </a:ext>
            </a:extLst>
          </p:cNvPr>
          <p:cNvSpPr>
            <a:spLocks noGrp="1"/>
          </p:cNvSpPr>
          <p:nvPr>
            <p:ph type="title"/>
          </p:nvPr>
        </p:nvSpPr>
        <p:spPr>
          <a:xfrm>
            <a:off x="1031846" y="1261872"/>
            <a:ext cx="3303392" cy="4334256"/>
          </a:xfrm>
        </p:spPr>
        <p:txBody>
          <a:bodyPr>
            <a:normAutofit/>
          </a:bodyPr>
          <a:lstStyle/>
          <a:p>
            <a:pPr algn="r"/>
            <a:r>
              <a:rPr lang="en-US" sz="3300" b="1">
                <a:effectLst>
                  <a:outerShdw blurRad="38100" dist="38100" dir="2700000" algn="tl">
                    <a:srgbClr val="000000">
                      <a:alpha val="43137"/>
                    </a:srgbClr>
                  </a:outerShdw>
                </a:effectLst>
              </a:rPr>
              <a:t>Goals/Objectives</a:t>
            </a:r>
          </a:p>
        </p:txBody>
      </p:sp>
      <p:graphicFrame>
        <p:nvGraphicFramePr>
          <p:cNvPr id="38" name="Content Placeholder 2">
            <a:extLst>
              <a:ext uri="{FF2B5EF4-FFF2-40B4-BE49-F238E27FC236}">
                <a16:creationId xmlns:a16="http://schemas.microsoft.com/office/drawing/2014/main" id="{F61CF46E-4B17-4155-BE1A-F460ACEFB2FD}"/>
              </a:ext>
            </a:extLst>
          </p:cNvPr>
          <p:cNvGraphicFramePr>
            <a:graphicFrameLocks noGrp="1"/>
          </p:cNvGraphicFramePr>
          <p:nvPr>
            <p:ph idx="1"/>
            <p:extLst>
              <p:ext uri="{D42A27DB-BD31-4B8C-83A1-F6EECF244321}">
                <p14:modId xmlns:p14="http://schemas.microsoft.com/office/powerpoint/2010/main" val="833074395"/>
              </p:ext>
            </p:extLst>
          </p:nvPr>
        </p:nvGraphicFramePr>
        <p:xfrm>
          <a:off x="5007932" y="1261873"/>
          <a:ext cx="5951013" cy="4449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07152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54"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5"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56"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57"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58"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59"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61" name="Rectangle 60">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09F52C08-8FCD-4D4F-96B5-F1ED8C65A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
            <a:ext cx="4321766" cy="6857999"/>
          </a:xfrm>
          <a:custGeom>
            <a:avLst/>
            <a:gdLst>
              <a:gd name="connsiteX0" fmla="*/ 0 w 4321766"/>
              <a:gd name="connsiteY0" fmla="*/ 0 h 6857999"/>
              <a:gd name="connsiteX1" fmla="*/ 4039834 w 4321766"/>
              <a:gd name="connsiteY1" fmla="*/ 0 h 6857999"/>
              <a:gd name="connsiteX2" fmla="*/ 3176234 w 4321766"/>
              <a:gd name="connsiteY2" fmla="*/ 5223932 h 6857999"/>
              <a:gd name="connsiteX3" fmla="*/ 4321766 w 4321766"/>
              <a:gd name="connsiteY3" fmla="*/ 6857999 h 6857999"/>
              <a:gd name="connsiteX4" fmla="*/ 0 w 4321766"/>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1766" h="6857999">
                <a:moveTo>
                  <a:pt x="0" y="0"/>
                </a:moveTo>
                <a:lnTo>
                  <a:pt x="4039834" y="0"/>
                </a:lnTo>
                <a:lnTo>
                  <a:pt x="3176234" y="5223932"/>
                </a:lnTo>
                <a:lnTo>
                  <a:pt x="4321766"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66"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7"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8"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9"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0"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1"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9B87384-82DD-420F-84E8-BF9E15486F5F}"/>
              </a:ext>
            </a:extLst>
          </p:cNvPr>
          <p:cNvSpPr>
            <a:spLocks noGrp="1"/>
          </p:cNvSpPr>
          <p:nvPr>
            <p:ph type="title"/>
          </p:nvPr>
        </p:nvSpPr>
        <p:spPr>
          <a:xfrm>
            <a:off x="-17339" y="656940"/>
            <a:ext cx="3669098" cy="5284813"/>
          </a:xfrm>
        </p:spPr>
        <p:txBody>
          <a:bodyPr vert="horz" lIns="91440" tIns="45720" rIns="91440" bIns="45720" rtlCol="0" anchor="ctr">
            <a:normAutofit/>
          </a:bodyPr>
          <a:lstStyle/>
          <a:p>
            <a:pPr algn="l"/>
            <a:r>
              <a:rPr lang="en-US" sz="4500" b="1">
                <a:effectLst>
                  <a:outerShdw blurRad="38100" dist="38100" dir="2700000" algn="tl">
                    <a:srgbClr val="000000">
                      <a:alpha val="43137"/>
                    </a:srgbClr>
                  </a:outerShdw>
                </a:effectLst>
              </a:rPr>
              <a:t>Technical Specifications and Project </a:t>
            </a:r>
            <a:br>
              <a:rPr lang="en-US" sz="4500" b="1">
                <a:effectLst>
                  <a:outerShdw blurRad="38100" dist="38100" dir="2700000" algn="tl">
                    <a:srgbClr val="000000">
                      <a:alpha val="43137"/>
                    </a:srgbClr>
                  </a:outerShdw>
                </a:effectLst>
              </a:rPr>
            </a:br>
            <a:r>
              <a:rPr lang="en-US" sz="4500" b="1">
                <a:effectLst>
                  <a:outerShdw blurRad="38100" dist="38100" dir="2700000" algn="tl">
                    <a:srgbClr val="000000">
                      <a:alpha val="43137"/>
                    </a:srgbClr>
                  </a:outerShdw>
                </a:effectLst>
              </a:rPr>
              <a:t>Management</a:t>
            </a:r>
          </a:p>
        </p:txBody>
      </p:sp>
      <p:sp>
        <p:nvSpPr>
          <p:cNvPr id="3" name="Text Placeholder 2">
            <a:extLst>
              <a:ext uri="{FF2B5EF4-FFF2-40B4-BE49-F238E27FC236}">
                <a16:creationId xmlns:a16="http://schemas.microsoft.com/office/drawing/2014/main" id="{AD71D88D-0EDB-470D-8876-13F9D6B8C31C}"/>
              </a:ext>
            </a:extLst>
          </p:cNvPr>
          <p:cNvSpPr>
            <a:spLocks noGrp="1"/>
          </p:cNvSpPr>
          <p:nvPr>
            <p:ph type="body" idx="1"/>
          </p:nvPr>
        </p:nvSpPr>
        <p:spPr>
          <a:xfrm>
            <a:off x="5085947" y="910194"/>
            <a:ext cx="6465310" cy="5276850"/>
          </a:xfrm>
        </p:spPr>
        <p:txBody>
          <a:bodyPr vert="horz" lIns="91440" tIns="45720" rIns="91440" bIns="45720" rtlCol="0" anchor="ctr">
            <a:normAutofit fontScale="85000" lnSpcReduction="20000"/>
          </a:bodyPr>
          <a:lstStyle/>
          <a:p>
            <a:pPr marL="342900" indent="-342900" algn="ctr">
              <a:buFont typeface="Arial" panose="020B0604020202020204" pitchFamily="34" charset="0"/>
              <a:buChar char="•"/>
            </a:pPr>
            <a:r>
              <a:rPr lang="en-US" sz="4000"/>
              <a:t>We will apply for a flood infrastructure fund through the Texas Water Board program.</a:t>
            </a:r>
          </a:p>
          <a:p>
            <a:pPr marL="342900" indent="-342900" algn="ctr">
              <a:buFont typeface="Arial" panose="020B0604020202020204" pitchFamily="34" charset="0"/>
              <a:buChar char="•"/>
            </a:pPr>
            <a:r>
              <a:rPr lang="en-US" sz="4000"/>
              <a:t>After getting authorization from the mayor to build these shelters, we will go through the city in the first 6 months to plan out where each shelter will be and check out to see if the space to build the shelter is good enough in the area.</a:t>
            </a:r>
          </a:p>
          <a:p>
            <a:pPr marL="342900" indent="-342900" algn="ctr">
              <a:buFont typeface="Arial" panose="020B0604020202020204" pitchFamily="34" charset="0"/>
              <a:buChar char="•"/>
            </a:pPr>
            <a:endParaRPr lang="en-US"/>
          </a:p>
          <a:p>
            <a:endParaRPr lang="en-US" sz="2100"/>
          </a:p>
        </p:txBody>
      </p:sp>
    </p:spTree>
    <p:extLst>
      <p:ext uri="{BB962C8B-B14F-4D97-AF65-F5344CB8AC3E}">
        <p14:creationId xmlns:p14="http://schemas.microsoft.com/office/powerpoint/2010/main" val="3673363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BE6572CC1F704BACA930A05847CBEE" ma:contentTypeVersion="2" ma:contentTypeDescription="Create a new document." ma:contentTypeScope="" ma:versionID="4c2f42a230712c66ed215e836be55a8f">
  <xsd:schema xmlns:xsd="http://www.w3.org/2001/XMLSchema" xmlns:xs="http://www.w3.org/2001/XMLSchema" xmlns:p="http://schemas.microsoft.com/office/2006/metadata/properties" xmlns:ns3="91bb7543-5a79-4c28-9c8f-3e3ce0a73ca7" targetNamespace="http://schemas.microsoft.com/office/2006/metadata/properties" ma:root="true" ma:fieldsID="ee728ee70dfb5729166f86fab7626c2b" ns3:_="">
    <xsd:import namespace="91bb7543-5a79-4c28-9c8f-3e3ce0a73ca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bb7543-5a79-4c28-9c8f-3e3ce0a73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403AA6-0B6E-4A04-82CA-87C02E28C378}">
  <ds:schemaRefs>
    <ds:schemaRef ds:uri="91bb7543-5a79-4c28-9c8f-3e3ce0a73c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BD41B4-3B86-4892-994D-DFA06A06F67A}">
  <ds:schemaRefs>
    <ds:schemaRef ds:uri="http://schemas.microsoft.com/sharepoint/v3/contenttype/forms"/>
  </ds:schemaRefs>
</ds:datastoreItem>
</file>

<file path=customXml/itemProps3.xml><?xml version="1.0" encoding="utf-8"?>
<ds:datastoreItem xmlns:ds="http://schemas.openxmlformats.org/officeDocument/2006/customXml" ds:itemID="{D5C2FF24-F403-4F5A-93E4-BD5DD36C8C32}">
  <ds:schemaRefs>
    <ds:schemaRef ds:uri="91bb7543-5a79-4c28-9c8f-3e3ce0a73c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Parallax</vt:lpstr>
      <vt:lpstr>Houston's Flood  Vulnerability</vt:lpstr>
      <vt:lpstr>Content</vt:lpstr>
      <vt:lpstr>Introduction and Problem Statement</vt:lpstr>
      <vt:lpstr>Situational Context</vt:lpstr>
      <vt:lpstr>What is the Problem?</vt:lpstr>
      <vt:lpstr>Our Proposed Solution</vt:lpstr>
      <vt:lpstr>Why this Solution?</vt:lpstr>
      <vt:lpstr>Goals/Objectives</vt:lpstr>
      <vt:lpstr>Technical Specifications and Project  Management</vt:lpstr>
      <vt:lpstr>Requirements and Materials Needed</vt:lpstr>
      <vt:lpstr>Architecture Design</vt:lpstr>
      <vt:lpstr>Implementation of Design</vt:lpstr>
      <vt:lpstr>Quantity Assurance Plan</vt:lpstr>
      <vt:lpstr>Estimated Production Costs</vt:lpstr>
      <vt:lpstr>Schedule</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Houston's Flood  Vulnerability</dc:title>
  <dc:creator>Microsoft Office User</dc:creator>
  <cp:revision>1</cp:revision>
  <dcterms:created xsi:type="dcterms:W3CDTF">2020-12-01T02:42:14Z</dcterms:created>
  <dcterms:modified xsi:type="dcterms:W3CDTF">2020-12-01T04:28:39Z</dcterms:modified>
</cp:coreProperties>
</file>